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3" r:id="rId3"/>
    <p:sldId id="262" r:id="rId4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0202" autoAdjust="0"/>
  </p:normalViewPr>
  <p:slideViewPr>
    <p:cSldViewPr>
      <p:cViewPr varScale="1">
        <p:scale>
          <a:sx n="83" d="100"/>
          <a:sy n="83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FD775-B1C8-4A7C-9FD7-7141492D10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3B7285-FF30-4695-8F5B-5CCCE193832A}">
      <dgm:prSet phldrT="[Texte]"/>
      <dgm:spPr/>
      <dgm:t>
        <a:bodyPr/>
        <a:lstStyle/>
        <a:p>
          <a:r>
            <a:rPr lang="fr-FR" b="1" dirty="0" smtClean="0"/>
            <a:t>OBJECTIF</a:t>
          </a:r>
          <a:endParaRPr lang="fr-FR" b="1" dirty="0"/>
        </a:p>
      </dgm:t>
    </dgm:pt>
    <dgm:pt modelId="{ADBE3F18-4E55-411B-87FE-699CDB9E454C}" type="parTrans" cxnId="{13F1133B-ED99-4682-A873-4825BE75BE02}">
      <dgm:prSet/>
      <dgm:spPr/>
      <dgm:t>
        <a:bodyPr/>
        <a:lstStyle/>
        <a:p>
          <a:endParaRPr lang="fr-FR"/>
        </a:p>
      </dgm:t>
    </dgm:pt>
    <dgm:pt modelId="{BE5721EF-7120-4009-86C3-974ED91E8A1F}" type="sibTrans" cxnId="{13F1133B-ED99-4682-A873-4825BE75BE02}">
      <dgm:prSet/>
      <dgm:spPr/>
      <dgm:t>
        <a:bodyPr/>
        <a:lstStyle/>
        <a:p>
          <a:endParaRPr lang="fr-FR"/>
        </a:p>
      </dgm:t>
    </dgm:pt>
    <dgm:pt modelId="{3E8FC0F0-5470-4179-AF6B-017D8B443EB6}">
      <dgm:prSet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dirty="0" smtClean="0"/>
            <a:t>Présenter aux jeunes joueurs du club les gestes de secours </a:t>
          </a:r>
          <a:endParaRPr lang="fr-FR" dirty="0"/>
        </a:p>
      </dgm:t>
    </dgm:pt>
    <dgm:pt modelId="{90315DD8-4797-457A-B644-7DD217EFCB8B}" type="parTrans" cxnId="{7D735CE2-42A6-4986-BDA0-563032F39786}">
      <dgm:prSet/>
      <dgm:spPr/>
      <dgm:t>
        <a:bodyPr/>
        <a:lstStyle/>
        <a:p>
          <a:endParaRPr lang="fr-FR"/>
        </a:p>
      </dgm:t>
    </dgm:pt>
    <dgm:pt modelId="{D3865BDD-A6FA-424E-9045-ACB4D10D45A5}" type="sibTrans" cxnId="{7D735CE2-42A6-4986-BDA0-563032F39786}">
      <dgm:prSet/>
      <dgm:spPr/>
      <dgm:t>
        <a:bodyPr/>
        <a:lstStyle/>
        <a:p>
          <a:endParaRPr lang="fr-FR"/>
        </a:p>
      </dgm:t>
    </dgm:pt>
    <dgm:pt modelId="{E45662FA-636C-466C-88DB-35A2ADE844FF}" type="pres">
      <dgm:prSet presAssocID="{275FD775-B1C8-4A7C-9FD7-7141492D10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177B35-4606-4B8C-A46D-3F3D006CE2CC}" type="pres">
      <dgm:prSet presAssocID="{343B7285-FF30-4695-8F5B-5CCCE193832A}" presName="parentLin" presStyleCnt="0"/>
      <dgm:spPr/>
    </dgm:pt>
    <dgm:pt modelId="{852AFA06-1B64-4878-B281-7AE8C3060822}" type="pres">
      <dgm:prSet presAssocID="{343B7285-FF30-4695-8F5B-5CCCE193832A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EB002A4C-BC73-4FF2-81EE-4DA3ADF73989}" type="pres">
      <dgm:prSet presAssocID="{343B7285-FF30-4695-8F5B-5CCCE193832A}" presName="parentText" presStyleLbl="node1" presStyleIdx="0" presStyleCnt="1" custScaleY="22213" custLinFactNeighborX="-13962" custLinFactNeighborY="-2425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06897-721D-47A7-9F6D-37C5E6154ED4}" type="pres">
      <dgm:prSet presAssocID="{343B7285-FF30-4695-8F5B-5CCCE193832A}" presName="negativeSpace" presStyleCnt="0"/>
      <dgm:spPr/>
    </dgm:pt>
    <dgm:pt modelId="{F7CCC694-A5CB-44BB-AED7-FC2F4C287A9E}" type="pres">
      <dgm:prSet presAssocID="{343B7285-FF30-4695-8F5B-5CCCE193832A}" presName="childText" presStyleLbl="conFgAcc1" presStyleIdx="0" presStyleCnt="1" custScaleY="25052" custLinFactNeighborY="273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D9A7F-38B9-4D55-9A0E-3DB368F9ECBB}" type="presOf" srcId="{343B7285-FF30-4695-8F5B-5CCCE193832A}" destId="{EB002A4C-BC73-4FF2-81EE-4DA3ADF73989}" srcOrd="1" destOrd="0" presId="urn:microsoft.com/office/officeart/2005/8/layout/list1"/>
    <dgm:cxn modelId="{7D735CE2-42A6-4986-BDA0-563032F39786}" srcId="{343B7285-FF30-4695-8F5B-5CCCE193832A}" destId="{3E8FC0F0-5470-4179-AF6B-017D8B443EB6}" srcOrd="0" destOrd="0" parTransId="{90315DD8-4797-457A-B644-7DD217EFCB8B}" sibTransId="{D3865BDD-A6FA-424E-9045-ACB4D10D45A5}"/>
    <dgm:cxn modelId="{372743D7-1C64-4A7C-A66B-D859B47A1601}" type="presOf" srcId="{275FD775-B1C8-4A7C-9FD7-7141492D104D}" destId="{E45662FA-636C-466C-88DB-35A2ADE844FF}" srcOrd="0" destOrd="0" presId="urn:microsoft.com/office/officeart/2005/8/layout/list1"/>
    <dgm:cxn modelId="{FB88FF04-01C4-4F67-8BED-5D6DFDA77195}" type="presOf" srcId="{343B7285-FF30-4695-8F5B-5CCCE193832A}" destId="{852AFA06-1B64-4878-B281-7AE8C3060822}" srcOrd="0" destOrd="0" presId="urn:microsoft.com/office/officeart/2005/8/layout/list1"/>
    <dgm:cxn modelId="{13F1133B-ED99-4682-A873-4825BE75BE02}" srcId="{275FD775-B1C8-4A7C-9FD7-7141492D104D}" destId="{343B7285-FF30-4695-8F5B-5CCCE193832A}" srcOrd="0" destOrd="0" parTransId="{ADBE3F18-4E55-411B-87FE-699CDB9E454C}" sibTransId="{BE5721EF-7120-4009-86C3-974ED91E8A1F}"/>
    <dgm:cxn modelId="{51934282-71AA-4FA7-8DEA-C483A0A973C5}" type="presOf" srcId="{3E8FC0F0-5470-4179-AF6B-017D8B443EB6}" destId="{F7CCC694-A5CB-44BB-AED7-FC2F4C287A9E}" srcOrd="0" destOrd="0" presId="urn:microsoft.com/office/officeart/2005/8/layout/list1"/>
    <dgm:cxn modelId="{4E23774D-0F0B-414B-A8F6-60D6B4047CAA}" type="presParOf" srcId="{E45662FA-636C-466C-88DB-35A2ADE844FF}" destId="{AD177B35-4606-4B8C-A46D-3F3D006CE2CC}" srcOrd="0" destOrd="0" presId="urn:microsoft.com/office/officeart/2005/8/layout/list1"/>
    <dgm:cxn modelId="{4A9B180F-8ED4-47DA-921C-FACCF5F05C3C}" type="presParOf" srcId="{AD177B35-4606-4B8C-A46D-3F3D006CE2CC}" destId="{852AFA06-1B64-4878-B281-7AE8C3060822}" srcOrd="0" destOrd="0" presId="urn:microsoft.com/office/officeart/2005/8/layout/list1"/>
    <dgm:cxn modelId="{7D22A90D-FE9B-470E-9034-B59A5B429B07}" type="presParOf" srcId="{AD177B35-4606-4B8C-A46D-3F3D006CE2CC}" destId="{EB002A4C-BC73-4FF2-81EE-4DA3ADF73989}" srcOrd="1" destOrd="0" presId="urn:microsoft.com/office/officeart/2005/8/layout/list1"/>
    <dgm:cxn modelId="{8812E042-A800-44D9-B12E-3227934D0F0B}" type="presParOf" srcId="{E45662FA-636C-466C-88DB-35A2ADE844FF}" destId="{71806897-721D-47A7-9F6D-37C5E6154ED4}" srcOrd="1" destOrd="0" presId="urn:microsoft.com/office/officeart/2005/8/layout/list1"/>
    <dgm:cxn modelId="{57D2CE22-B969-4521-A780-92AF0C3A1139}" type="presParOf" srcId="{E45662FA-636C-466C-88DB-35A2ADE844FF}" destId="{F7CCC694-A5CB-44BB-AED7-FC2F4C287A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FD775-B1C8-4A7C-9FD7-7141492D10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3B7285-FF30-4695-8F5B-5CCCE193832A}">
      <dgm:prSet phldrT="[Texte]" custT="1"/>
      <dgm:spPr/>
      <dgm:t>
        <a:bodyPr/>
        <a:lstStyle/>
        <a:p>
          <a:r>
            <a:rPr lang="fr-FR" sz="1600" b="1" dirty="0" smtClean="0"/>
            <a:t>DESCRIPTIF</a:t>
          </a:r>
          <a:endParaRPr lang="fr-FR" sz="1600" b="1" dirty="0"/>
        </a:p>
      </dgm:t>
    </dgm:pt>
    <dgm:pt modelId="{ADBE3F18-4E55-411B-87FE-699CDB9E454C}" type="parTrans" cxnId="{13F1133B-ED99-4682-A873-4825BE75BE02}">
      <dgm:prSet/>
      <dgm:spPr/>
      <dgm:t>
        <a:bodyPr/>
        <a:lstStyle/>
        <a:p>
          <a:endParaRPr lang="fr-FR"/>
        </a:p>
      </dgm:t>
    </dgm:pt>
    <dgm:pt modelId="{BE5721EF-7120-4009-86C3-974ED91E8A1F}" type="sibTrans" cxnId="{13F1133B-ED99-4682-A873-4825BE75BE02}">
      <dgm:prSet/>
      <dgm:spPr/>
      <dgm:t>
        <a:bodyPr/>
        <a:lstStyle/>
        <a:p>
          <a:endParaRPr lang="fr-FR"/>
        </a:p>
      </dgm:t>
    </dgm:pt>
    <dgm:pt modelId="{3E8FC0F0-5470-4179-AF6B-017D8B443EB6}">
      <dgm:prSet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sz="1800" dirty="0" smtClean="0"/>
            <a:t>Intervention </a:t>
          </a:r>
          <a:r>
            <a:rPr lang="fr-FR" sz="1800" dirty="0" smtClean="0"/>
            <a:t>d’une infirmière lors </a:t>
          </a:r>
          <a:r>
            <a:rPr lang="fr-FR" sz="1800" dirty="0" smtClean="0"/>
            <a:t>du stage de Pâques du FCTC</a:t>
          </a:r>
          <a:endParaRPr lang="fr-FR" sz="1800" dirty="0"/>
        </a:p>
      </dgm:t>
    </dgm:pt>
    <dgm:pt modelId="{90315DD8-4797-457A-B644-7DD217EFCB8B}" type="parTrans" cxnId="{7D735CE2-42A6-4986-BDA0-563032F39786}">
      <dgm:prSet/>
      <dgm:spPr/>
      <dgm:t>
        <a:bodyPr/>
        <a:lstStyle/>
        <a:p>
          <a:endParaRPr lang="fr-FR"/>
        </a:p>
      </dgm:t>
    </dgm:pt>
    <dgm:pt modelId="{D3865BDD-A6FA-424E-9045-ACB4D10D45A5}" type="sibTrans" cxnId="{7D735CE2-42A6-4986-BDA0-563032F39786}">
      <dgm:prSet/>
      <dgm:spPr/>
      <dgm:t>
        <a:bodyPr/>
        <a:lstStyle/>
        <a:p>
          <a:endParaRPr lang="fr-FR"/>
        </a:p>
      </dgm:t>
    </dgm:pt>
    <dgm:pt modelId="{43837EB0-C025-4FA9-910C-BCD68C935BD2}">
      <dgm:prSet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sz="1800" dirty="0" smtClean="0"/>
            <a:t>L’intervention s’est déroulée en </a:t>
          </a:r>
          <a:r>
            <a:rPr lang="fr-FR" sz="1800" dirty="0" smtClean="0"/>
            <a:t>3 </a:t>
          </a:r>
          <a:r>
            <a:rPr lang="fr-FR" sz="1800" dirty="0" smtClean="0"/>
            <a:t>parties : la 1</a:t>
          </a:r>
          <a:r>
            <a:rPr lang="fr-FR" sz="1800" baseline="30000" dirty="0" smtClean="0"/>
            <a:t>ère</a:t>
          </a:r>
          <a:r>
            <a:rPr lang="fr-FR" sz="1800" dirty="0" smtClean="0"/>
            <a:t> était une présentation </a:t>
          </a:r>
          <a:r>
            <a:rPr lang="fr-FR" sz="1800" dirty="0" smtClean="0"/>
            <a:t>des gestes à adopter dans le cas d’un étouffement. La </a:t>
          </a:r>
          <a:r>
            <a:rPr lang="fr-FR" sz="1800" dirty="0" smtClean="0"/>
            <a:t>2</a:t>
          </a:r>
          <a:r>
            <a:rPr lang="fr-FR" sz="1800" baseline="30000" dirty="0" smtClean="0"/>
            <a:t>nde</a:t>
          </a:r>
          <a:r>
            <a:rPr lang="fr-FR" sz="1800" dirty="0" smtClean="0"/>
            <a:t> était un </a:t>
          </a:r>
          <a:r>
            <a:rPr lang="fr-FR" sz="1800" dirty="0" smtClean="0"/>
            <a:t>rappel sur les étapes à suivre en cas d’accident. Et la dernière partie correspondait à réaliser les gestes nécessaires en cas d’arrêt cardiaque.</a:t>
          </a:r>
          <a:endParaRPr lang="fr-FR" sz="1800" dirty="0"/>
        </a:p>
      </dgm:t>
    </dgm:pt>
    <dgm:pt modelId="{AA8DDAD7-4E55-452A-BB0B-C8C00711B5BA}" type="parTrans" cxnId="{3C0C0A7C-DE34-48D4-8A5F-43CDE330D821}">
      <dgm:prSet/>
      <dgm:spPr/>
      <dgm:t>
        <a:bodyPr/>
        <a:lstStyle/>
        <a:p>
          <a:endParaRPr lang="fr-FR"/>
        </a:p>
      </dgm:t>
    </dgm:pt>
    <dgm:pt modelId="{79D0D20E-B059-43A9-B340-47532685B7D8}" type="sibTrans" cxnId="{3C0C0A7C-DE34-48D4-8A5F-43CDE330D821}">
      <dgm:prSet/>
      <dgm:spPr/>
      <dgm:t>
        <a:bodyPr/>
        <a:lstStyle/>
        <a:p>
          <a:endParaRPr lang="fr-FR"/>
        </a:p>
      </dgm:t>
    </dgm:pt>
    <dgm:pt modelId="{0A6EBFA9-3218-48EA-A94D-2D1360051AF0}">
      <dgm:prSet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endParaRPr lang="fr-FR" sz="1800" dirty="0"/>
        </a:p>
      </dgm:t>
    </dgm:pt>
    <dgm:pt modelId="{3FADBA83-D3B0-4E48-AC09-7E648ECC2C26}" type="parTrans" cxnId="{73F4A7C4-234C-4450-8D84-C28ED39F22C7}">
      <dgm:prSet/>
      <dgm:spPr/>
      <dgm:t>
        <a:bodyPr/>
        <a:lstStyle/>
        <a:p>
          <a:endParaRPr lang="fr-FR"/>
        </a:p>
      </dgm:t>
    </dgm:pt>
    <dgm:pt modelId="{2068E3BF-A566-43E4-9BF7-EC8A7D333091}" type="sibTrans" cxnId="{73F4A7C4-234C-4450-8D84-C28ED39F22C7}">
      <dgm:prSet/>
      <dgm:spPr/>
      <dgm:t>
        <a:bodyPr/>
        <a:lstStyle/>
        <a:p>
          <a:endParaRPr lang="fr-FR"/>
        </a:p>
      </dgm:t>
    </dgm:pt>
    <dgm:pt modelId="{E45662FA-636C-466C-88DB-35A2ADE844FF}" type="pres">
      <dgm:prSet presAssocID="{275FD775-B1C8-4A7C-9FD7-7141492D10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177B35-4606-4B8C-A46D-3F3D006CE2CC}" type="pres">
      <dgm:prSet presAssocID="{343B7285-FF30-4695-8F5B-5CCCE193832A}" presName="parentLin" presStyleCnt="0"/>
      <dgm:spPr/>
    </dgm:pt>
    <dgm:pt modelId="{852AFA06-1B64-4878-B281-7AE8C3060822}" type="pres">
      <dgm:prSet presAssocID="{343B7285-FF30-4695-8F5B-5CCCE193832A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EB002A4C-BC73-4FF2-81EE-4DA3ADF73989}" type="pres">
      <dgm:prSet presAssocID="{343B7285-FF30-4695-8F5B-5CCCE193832A}" presName="parentText" presStyleLbl="node1" presStyleIdx="0" presStyleCnt="1" custScaleY="304016" custLinFactNeighborX="89146" custLinFactNeighborY="-2550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06897-721D-47A7-9F6D-37C5E6154ED4}" type="pres">
      <dgm:prSet presAssocID="{343B7285-FF30-4695-8F5B-5CCCE193832A}" presName="negativeSpace" presStyleCnt="0"/>
      <dgm:spPr/>
    </dgm:pt>
    <dgm:pt modelId="{F7CCC694-A5CB-44BB-AED7-FC2F4C287A9E}" type="pres">
      <dgm:prSet presAssocID="{343B7285-FF30-4695-8F5B-5CCCE193832A}" presName="childText" presStyleLbl="conFgAcc1" presStyleIdx="0" presStyleCnt="1" custScaleY="150169" custLinFactNeighborX="956" custLinFactNeighborY="-4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98675E-5DEC-4256-BA7A-69F7DF03A775}" type="presOf" srcId="{43837EB0-C025-4FA9-910C-BCD68C935BD2}" destId="{F7CCC694-A5CB-44BB-AED7-FC2F4C287A9E}" srcOrd="0" destOrd="2" presId="urn:microsoft.com/office/officeart/2005/8/layout/list1"/>
    <dgm:cxn modelId="{0DDC67BA-2C79-4D26-B93F-56BAFA7AC087}" type="presOf" srcId="{343B7285-FF30-4695-8F5B-5CCCE193832A}" destId="{EB002A4C-BC73-4FF2-81EE-4DA3ADF73989}" srcOrd="1" destOrd="0" presId="urn:microsoft.com/office/officeart/2005/8/layout/list1"/>
    <dgm:cxn modelId="{7D735CE2-42A6-4986-BDA0-563032F39786}" srcId="{343B7285-FF30-4695-8F5B-5CCCE193832A}" destId="{3E8FC0F0-5470-4179-AF6B-017D8B443EB6}" srcOrd="1" destOrd="0" parTransId="{90315DD8-4797-457A-B644-7DD217EFCB8B}" sibTransId="{D3865BDD-A6FA-424E-9045-ACB4D10D45A5}"/>
    <dgm:cxn modelId="{3C0C0A7C-DE34-48D4-8A5F-43CDE330D821}" srcId="{343B7285-FF30-4695-8F5B-5CCCE193832A}" destId="{43837EB0-C025-4FA9-910C-BCD68C935BD2}" srcOrd="2" destOrd="0" parTransId="{AA8DDAD7-4E55-452A-BB0B-C8C00711B5BA}" sibTransId="{79D0D20E-B059-43A9-B340-47532685B7D8}"/>
    <dgm:cxn modelId="{C5CCC820-EECA-4CB5-AE05-DC17344AC34C}" type="presOf" srcId="{0A6EBFA9-3218-48EA-A94D-2D1360051AF0}" destId="{F7CCC694-A5CB-44BB-AED7-FC2F4C287A9E}" srcOrd="0" destOrd="0" presId="urn:microsoft.com/office/officeart/2005/8/layout/list1"/>
    <dgm:cxn modelId="{13F1133B-ED99-4682-A873-4825BE75BE02}" srcId="{275FD775-B1C8-4A7C-9FD7-7141492D104D}" destId="{343B7285-FF30-4695-8F5B-5CCCE193832A}" srcOrd="0" destOrd="0" parTransId="{ADBE3F18-4E55-411B-87FE-699CDB9E454C}" sibTransId="{BE5721EF-7120-4009-86C3-974ED91E8A1F}"/>
    <dgm:cxn modelId="{73F4A7C4-234C-4450-8D84-C28ED39F22C7}" srcId="{343B7285-FF30-4695-8F5B-5CCCE193832A}" destId="{0A6EBFA9-3218-48EA-A94D-2D1360051AF0}" srcOrd="0" destOrd="0" parTransId="{3FADBA83-D3B0-4E48-AC09-7E648ECC2C26}" sibTransId="{2068E3BF-A566-43E4-9BF7-EC8A7D333091}"/>
    <dgm:cxn modelId="{10758806-563D-4E4D-9775-AB5DDB876CDD}" type="presOf" srcId="{343B7285-FF30-4695-8F5B-5CCCE193832A}" destId="{852AFA06-1B64-4878-B281-7AE8C3060822}" srcOrd="0" destOrd="0" presId="urn:microsoft.com/office/officeart/2005/8/layout/list1"/>
    <dgm:cxn modelId="{1EF0CEFD-BC7D-4F2A-85B7-DB00911ECF4C}" type="presOf" srcId="{3E8FC0F0-5470-4179-AF6B-017D8B443EB6}" destId="{F7CCC694-A5CB-44BB-AED7-FC2F4C287A9E}" srcOrd="0" destOrd="1" presId="urn:microsoft.com/office/officeart/2005/8/layout/list1"/>
    <dgm:cxn modelId="{D476029B-8B04-4D76-8DEB-6593B40D0BE1}" type="presOf" srcId="{275FD775-B1C8-4A7C-9FD7-7141492D104D}" destId="{E45662FA-636C-466C-88DB-35A2ADE844FF}" srcOrd="0" destOrd="0" presId="urn:microsoft.com/office/officeart/2005/8/layout/list1"/>
    <dgm:cxn modelId="{8AE48A7F-309A-40E2-BDC5-787AAE9725E5}" type="presParOf" srcId="{E45662FA-636C-466C-88DB-35A2ADE844FF}" destId="{AD177B35-4606-4B8C-A46D-3F3D006CE2CC}" srcOrd="0" destOrd="0" presId="urn:microsoft.com/office/officeart/2005/8/layout/list1"/>
    <dgm:cxn modelId="{0166470B-D26A-4717-A102-8CAEB30500EE}" type="presParOf" srcId="{AD177B35-4606-4B8C-A46D-3F3D006CE2CC}" destId="{852AFA06-1B64-4878-B281-7AE8C3060822}" srcOrd="0" destOrd="0" presId="urn:microsoft.com/office/officeart/2005/8/layout/list1"/>
    <dgm:cxn modelId="{B4C60917-C8F3-4EFA-8A28-E93B6E4457E5}" type="presParOf" srcId="{AD177B35-4606-4B8C-A46D-3F3D006CE2CC}" destId="{EB002A4C-BC73-4FF2-81EE-4DA3ADF73989}" srcOrd="1" destOrd="0" presId="urn:microsoft.com/office/officeart/2005/8/layout/list1"/>
    <dgm:cxn modelId="{F9C2E273-3C12-42D5-8210-C779996A92EF}" type="presParOf" srcId="{E45662FA-636C-466C-88DB-35A2ADE844FF}" destId="{71806897-721D-47A7-9F6D-37C5E6154ED4}" srcOrd="1" destOrd="0" presId="urn:microsoft.com/office/officeart/2005/8/layout/list1"/>
    <dgm:cxn modelId="{3A2401CC-AA0F-489B-A16C-E92E8ACD3BDA}" type="presParOf" srcId="{E45662FA-636C-466C-88DB-35A2ADE844FF}" destId="{F7CCC694-A5CB-44BB-AED7-FC2F4C287A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CC694-A5CB-44BB-AED7-FC2F4C287A9E}">
      <dsp:nvSpPr>
        <dsp:cNvPr id="0" name=""/>
        <dsp:cNvSpPr/>
      </dsp:nvSpPr>
      <dsp:spPr>
        <a:xfrm>
          <a:off x="0" y="433818"/>
          <a:ext cx="7392070" cy="681815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707" tIns="333248" rIns="5737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Présenter aux jeunes joueurs du club les gestes de secours </a:t>
          </a:r>
          <a:endParaRPr lang="fr-FR" sz="1600" kern="1200" dirty="0"/>
        </a:p>
      </dsp:txBody>
      <dsp:txXfrm>
        <a:off x="0" y="433818"/>
        <a:ext cx="7392070" cy="681815"/>
      </dsp:txXfrm>
    </dsp:sp>
    <dsp:sp modelId="{EB002A4C-BC73-4FF2-81EE-4DA3ADF73989}">
      <dsp:nvSpPr>
        <dsp:cNvPr id="0" name=""/>
        <dsp:cNvSpPr/>
      </dsp:nvSpPr>
      <dsp:spPr>
        <a:xfrm>
          <a:off x="317999" y="242405"/>
          <a:ext cx="5174449" cy="419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82" tIns="0" rIns="1955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OBJECTIF</a:t>
          </a:r>
          <a:endParaRPr lang="fr-FR" sz="1600" b="1" kern="1200" dirty="0"/>
        </a:p>
      </dsp:txBody>
      <dsp:txXfrm>
        <a:off x="338485" y="262891"/>
        <a:ext cx="5133477" cy="378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CC694-A5CB-44BB-AED7-FC2F4C287A9E}">
      <dsp:nvSpPr>
        <dsp:cNvPr id="0" name=""/>
        <dsp:cNvSpPr/>
      </dsp:nvSpPr>
      <dsp:spPr>
        <a:xfrm>
          <a:off x="0" y="322965"/>
          <a:ext cx="7488832" cy="2113486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217" tIns="124968" rIns="581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Intervention </a:t>
          </a:r>
          <a:r>
            <a:rPr lang="fr-FR" sz="1800" kern="1200" dirty="0" smtClean="0"/>
            <a:t>d’une infirmière lors </a:t>
          </a:r>
          <a:r>
            <a:rPr lang="fr-FR" sz="1800" kern="1200" dirty="0" smtClean="0"/>
            <a:t>du stage de Pâques du FCTC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L’intervention s’est déroulée en </a:t>
          </a:r>
          <a:r>
            <a:rPr lang="fr-FR" sz="1800" kern="1200" dirty="0" smtClean="0"/>
            <a:t>3 </a:t>
          </a:r>
          <a:r>
            <a:rPr lang="fr-FR" sz="1800" kern="1200" dirty="0" smtClean="0"/>
            <a:t>parties : la 1</a:t>
          </a:r>
          <a:r>
            <a:rPr lang="fr-FR" sz="1800" kern="1200" baseline="30000" dirty="0" smtClean="0"/>
            <a:t>ère</a:t>
          </a:r>
          <a:r>
            <a:rPr lang="fr-FR" sz="1800" kern="1200" dirty="0" smtClean="0"/>
            <a:t> était une présentation </a:t>
          </a:r>
          <a:r>
            <a:rPr lang="fr-FR" sz="1800" kern="1200" dirty="0" smtClean="0"/>
            <a:t>des gestes à adopter dans le cas d’un étouffement. La </a:t>
          </a:r>
          <a:r>
            <a:rPr lang="fr-FR" sz="1800" kern="1200" dirty="0" smtClean="0"/>
            <a:t>2</a:t>
          </a:r>
          <a:r>
            <a:rPr lang="fr-FR" sz="1800" kern="1200" baseline="30000" dirty="0" smtClean="0"/>
            <a:t>nde</a:t>
          </a:r>
          <a:r>
            <a:rPr lang="fr-FR" sz="1800" kern="1200" dirty="0" smtClean="0"/>
            <a:t> était un </a:t>
          </a:r>
          <a:r>
            <a:rPr lang="fr-FR" sz="1800" kern="1200" dirty="0" smtClean="0"/>
            <a:t>rappel sur les étapes à suivre en cas d’accident. Et la dernière partie correspondait à réaliser les gestes nécessaires en cas d’arrêt cardiaque.</a:t>
          </a:r>
          <a:endParaRPr lang="fr-FR" sz="1800" kern="1200" dirty="0"/>
        </a:p>
      </dsp:txBody>
      <dsp:txXfrm>
        <a:off x="0" y="322965"/>
        <a:ext cx="7488832" cy="2113486"/>
      </dsp:txXfrm>
    </dsp:sp>
    <dsp:sp modelId="{EB002A4C-BC73-4FF2-81EE-4DA3ADF73989}">
      <dsp:nvSpPr>
        <dsp:cNvPr id="0" name=""/>
        <dsp:cNvSpPr/>
      </dsp:nvSpPr>
      <dsp:spPr>
        <a:xfrm>
          <a:off x="707549" y="0"/>
          <a:ext cx="5237063" cy="38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DESCRIPTIF</a:t>
          </a:r>
          <a:endParaRPr lang="fr-FR" sz="1600" b="1" kern="1200" dirty="0"/>
        </a:p>
      </dsp:txBody>
      <dsp:txXfrm>
        <a:off x="726523" y="18974"/>
        <a:ext cx="5199115" cy="35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47D6E-4ABD-4133-91DC-BCAE8B0A5361}" type="datetimeFigureOut">
              <a:rPr lang="fr-FR" smtClean="0"/>
              <a:t>07/06/2018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A6BB-5855-4D3E-8DB1-D89478AA6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8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6EB81-B7B7-4F46-A975-5549292013D9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8FC447-9156-4748-81C9-2BD6813FC3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3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4D26C-325B-4BFD-99E0-CF6BFD2E656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9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4D26C-325B-4BFD-99E0-CF6BFD2E656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A139C-9017-4E07-ABC9-CC34C945F73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3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6" y="4868582"/>
            <a:ext cx="1012176" cy="1374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 userDrawn="1"/>
        </p:nvSpPr>
        <p:spPr>
          <a:xfrm>
            <a:off x="8064" y="63000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2016-2017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9360" y="3356992"/>
            <a:ext cx="1008112" cy="8897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solidFill>
                  <a:srgbClr val="FF0000"/>
                </a:solidFill>
              </a:rPr>
              <a:t>DISTRICT</a:t>
            </a:r>
            <a:endParaRPr lang="fr-FR" sz="1700" dirty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32" y="-35644"/>
            <a:ext cx="2529859" cy="5459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19360" y="1809858"/>
            <a:ext cx="1008112" cy="8897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LOGO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CLUB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8680"/>
            <a:ext cx="562564" cy="5747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1" y="620688"/>
            <a:ext cx="464957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D446-3825-4010-B826-14A954106A1F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85F3-84CA-420B-BCE8-FA9FABC038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B46D-1029-4012-816E-EEA27B903A72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AE74-74C0-448B-BA2C-207C691BD7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EF90-BF1E-4F62-99A0-546F9D70256E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7936-F205-419E-811A-25B572518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A353-5435-4541-93E3-863AC86B8655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AEB1-B319-4093-9ABB-8CF6A13483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1CA1-0396-4D6D-A472-819BFCFE1D81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D401-B241-413C-AC5D-C380F969DB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1699-EA66-4FBA-B281-C75B818B7DB6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9E90-838B-44F5-9F23-67BB9392DA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EF81-109C-4211-946D-489A9E7D6953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AC6C-87B3-4E20-9665-8E56302D46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B9BC-BF7C-414C-A815-6CA8BA69E225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3EDD-BA9C-44F1-B5E7-7FBC87DD6C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F31E-684B-49FA-9135-51AEC7DC5850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43ED-D14A-4125-B390-D29BBEC048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625A-BB30-40CE-ABFB-070B04CF72D2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EB9A-E8C0-4EDA-A547-EB013684C8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3D8BF-61DF-40B9-8C9B-908A8722E9FA}" type="datetimeFigureOut">
              <a:rPr lang="fr-FR"/>
              <a:pPr>
                <a:defRPr/>
              </a:pPr>
              <a:t>07/06/2018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CA65F-D060-4E34-A647-4DAC2055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6.jp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59632" y="548680"/>
            <a:ext cx="6696744" cy="5723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0070C0"/>
                </a:solidFill>
                <a:latin typeface="Novecento wide UltraLight" pitchFamily="50" charset="0"/>
              </a:rPr>
              <a:t>Le Programme Educatif Fédéral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srgbClr val="0070C0"/>
                </a:solidFill>
                <a:latin typeface="Novecento wide UltraLight" pitchFamily="50" charset="0"/>
              </a:rPr>
              <a:t>Fiche « action »</a:t>
            </a:r>
            <a:endParaRPr lang="fr-FR" i="1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02253" y="1340768"/>
            <a:ext cx="6984776" cy="4180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Novecento wide UltraLight" pitchFamily="50" charset="0"/>
              </a:rPr>
              <a:t>NOM du Club ou de la Section Sportive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0070C0"/>
                </a:solidFill>
                <a:latin typeface="Novecento wide UltraLight" pitchFamily="50" charset="0"/>
              </a:rPr>
              <a:t>	</a:t>
            </a:r>
            <a:r>
              <a:rPr lang="fr-FR" sz="2000" b="1" dirty="0" smtClean="0">
                <a:solidFill>
                  <a:srgbClr val="0070C0"/>
                </a:solidFill>
                <a:latin typeface="Novecento wide UltraLight" pitchFamily="50" charset="0"/>
              </a:rPr>
              <a:t>FC LA TOUR/ST CLAIR</a:t>
            </a:r>
            <a:endParaRPr lang="fr-FR" sz="2000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19300" y="5877273"/>
            <a:ext cx="6984776" cy="7920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Référent P.E.F. (Élu du club) :  Hugo DURAND		Mail : ugo_38@hotmail.fr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0070C0"/>
                </a:solidFill>
                <a:latin typeface="+mn-lt"/>
              </a:rPr>
              <a:t>Référent 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P.E.F. 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Technicien du club) 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200" b="1" dirty="0">
                <a:solidFill>
                  <a:srgbClr val="0070C0"/>
                </a:solidFill>
                <a:latin typeface="+mj-lt"/>
              </a:rPr>
              <a:t>Hugo DURAND 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	Mail : 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ugo_38@hotmail.fr</a:t>
            </a:r>
            <a:endParaRPr lang="fr-FR" sz="12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6300028"/>
            <a:ext cx="1403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2017-2018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5291" r="16507" b="13420"/>
          <a:stretch/>
        </p:blipFill>
        <p:spPr>
          <a:xfrm>
            <a:off x="182071" y="3131598"/>
            <a:ext cx="1080121" cy="14401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1" y="1946503"/>
            <a:ext cx="1355433" cy="9019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209" y="1978546"/>
            <a:ext cx="2972999" cy="391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80378365"/>
              </p:ext>
            </p:extLst>
          </p:nvPr>
        </p:nvGraphicFramePr>
        <p:xfrm>
          <a:off x="1589705" y="1749420"/>
          <a:ext cx="739207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24926628"/>
              </p:ext>
            </p:extLst>
          </p:nvPr>
        </p:nvGraphicFramePr>
        <p:xfrm>
          <a:off x="1475655" y="3212975"/>
          <a:ext cx="7488832" cy="243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403648" y="5768664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Date et lieu : 10/04/2018 à La Tour du Pin	Action ponctuelle </a:t>
            </a:r>
          </a:p>
          <a:p>
            <a:pPr>
              <a:lnSpc>
                <a:spcPct val="150000"/>
              </a:lnSpc>
            </a:pP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Catégorie(s) concernée(s) : U9 à U15		Nombre de participants : 30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259632" y="1124744"/>
            <a:ext cx="7704855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70C0"/>
                </a:solidFill>
                <a:latin typeface="Novecento wide UltraLight" pitchFamily="50" charset="0"/>
              </a:rPr>
              <a:t>Thématique : </a:t>
            </a:r>
            <a:r>
              <a:rPr lang="fr-FR" b="1" dirty="0" smtClean="0">
                <a:solidFill>
                  <a:srgbClr val="0070C0"/>
                </a:solidFill>
                <a:latin typeface="Novecento wide UltraLight" pitchFamily="50" charset="0"/>
              </a:rPr>
              <a:t>Santé </a:t>
            </a:r>
            <a:endParaRPr lang="fr-FR" b="1" dirty="0" smtClean="0">
              <a:solidFill>
                <a:srgbClr val="0070C0"/>
              </a:solidFill>
              <a:latin typeface="Novecento wide UltraLight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70C0"/>
                </a:solidFill>
                <a:latin typeface="Novecento wide UltraLight" pitchFamily="50" charset="0"/>
              </a:rPr>
              <a:t>Nom de l’action : Sensibilisation </a:t>
            </a:r>
            <a:r>
              <a:rPr lang="fr-FR" b="1" dirty="0" smtClean="0">
                <a:solidFill>
                  <a:srgbClr val="0070C0"/>
                </a:solidFill>
                <a:latin typeface="Novecento wide UltraLight" pitchFamily="50" charset="0"/>
              </a:rPr>
              <a:t>aux gestes de secours</a:t>
            </a:r>
            <a:endParaRPr lang="fr-FR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547664" y="620688"/>
            <a:ext cx="6336704" cy="432048"/>
            <a:chOff x="0" y="6159864"/>
            <a:chExt cx="9144000" cy="69813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6165305"/>
              <a:ext cx="1675878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19672" y="6165305"/>
              <a:ext cx="1548707" cy="69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31840" y="6165305"/>
              <a:ext cx="1539515" cy="69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44008" y="6165304"/>
              <a:ext cx="1500233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84168" y="6165304"/>
              <a:ext cx="1597209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68344" y="6159864"/>
              <a:ext cx="1475656" cy="698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oneTexte 15"/>
          <p:cNvSpPr txBox="1"/>
          <p:nvPr/>
        </p:nvSpPr>
        <p:spPr>
          <a:xfrm>
            <a:off x="107504" y="6300028"/>
            <a:ext cx="1403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2017-2018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5291" r="16507" b="13420"/>
          <a:stretch/>
        </p:blipFill>
        <p:spPr>
          <a:xfrm>
            <a:off x="195532" y="3134093"/>
            <a:ext cx="1080121" cy="14401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1" y="1946503"/>
            <a:ext cx="1355433" cy="9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1259632" y="764704"/>
            <a:ext cx="7704856" cy="4180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Novecento wide UltraLight" pitchFamily="50" charset="0"/>
              </a:rPr>
              <a:t>Retour en images sur la manifestation :</a:t>
            </a:r>
            <a:endParaRPr lang="fr-FR" sz="1600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232" y="6300028"/>
            <a:ext cx="1358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2017-2018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5291" r="16507" b="13420"/>
          <a:stretch/>
        </p:blipFill>
        <p:spPr>
          <a:xfrm>
            <a:off x="182071" y="3131598"/>
            <a:ext cx="1080121" cy="14401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1973547"/>
            <a:ext cx="1283857" cy="9019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556792"/>
            <a:ext cx="3888432" cy="21963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796" y="2204864"/>
            <a:ext cx="3075779" cy="35763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863012"/>
            <a:ext cx="2132585" cy="28300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949" y="3868246"/>
            <a:ext cx="1654172" cy="278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134</Words>
  <Application>Microsoft Office PowerPoint</Application>
  <PresentationFormat>Affichage à l'écran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Novecento wide UltraLight</vt:lpstr>
      <vt:lpstr>Thème Office</vt:lpstr>
      <vt:lpstr>Présentation PowerPoint</vt:lpstr>
      <vt:lpstr>Présentation PowerPoint</vt:lpstr>
      <vt:lpstr>Présentation PowerPoint</vt:lpstr>
    </vt:vector>
  </TitlesOfParts>
  <Company>FootSavoie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Chamiot-Maitral</dc:creator>
  <cp:lastModifiedBy>Nathan</cp:lastModifiedBy>
  <cp:revision>98</cp:revision>
  <cp:lastPrinted>2015-02-06T15:44:47Z</cp:lastPrinted>
  <dcterms:created xsi:type="dcterms:W3CDTF">2013-01-21T15:42:55Z</dcterms:created>
  <dcterms:modified xsi:type="dcterms:W3CDTF">2018-06-07T09:56:39Z</dcterms:modified>
</cp:coreProperties>
</file>