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2" r:id="rId4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2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0202" autoAdjust="0"/>
  </p:normalViewPr>
  <p:slideViewPr>
    <p:cSldViewPr>
      <p:cViewPr varScale="1">
        <p:scale>
          <a:sx n="95" d="100"/>
          <a:sy n="95" d="100"/>
        </p:scale>
        <p:origin x="12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-519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FD775-B1C8-4A7C-9FD7-7141492D10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43B7285-FF30-4695-8F5B-5CCCE193832A}">
      <dgm:prSet phldrT="[Texte]"/>
      <dgm:spPr/>
      <dgm:t>
        <a:bodyPr/>
        <a:lstStyle/>
        <a:p>
          <a:r>
            <a:rPr lang="fr-FR" b="1" dirty="0"/>
            <a:t>OBJECTIF</a:t>
          </a:r>
        </a:p>
      </dgm:t>
    </dgm:pt>
    <dgm:pt modelId="{ADBE3F18-4E55-411B-87FE-699CDB9E454C}" type="parTrans" cxnId="{13F1133B-ED99-4682-A873-4825BE75BE02}">
      <dgm:prSet/>
      <dgm:spPr/>
      <dgm:t>
        <a:bodyPr/>
        <a:lstStyle/>
        <a:p>
          <a:endParaRPr lang="fr-FR"/>
        </a:p>
      </dgm:t>
    </dgm:pt>
    <dgm:pt modelId="{BE5721EF-7120-4009-86C3-974ED91E8A1F}" type="sibTrans" cxnId="{13F1133B-ED99-4682-A873-4825BE75BE02}">
      <dgm:prSet/>
      <dgm:spPr/>
      <dgm:t>
        <a:bodyPr/>
        <a:lstStyle/>
        <a:p>
          <a:endParaRPr lang="fr-FR"/>
        </a:p>
      </dgm:t>
    </dgm:pt>
    <dgm:pt modelId="{5843C1A1-D370-452D-9AE0-EFEE711B6FF8}">
      <dgm:prSet/>
      <dgm:spPr>
        <a:solidFill>
          <a:schemeClr val="l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fr-FR" dirty="0" smtClean="0"/>
            <a:t>Mieux connaître les règles </a:t>
          </a:r>
          <a:r>
            <a:rPr lang="fr-FR" dirty="0" smtClean="0"/>
            <a:t>jeu</a:t>
          </a:r>
          <a:endParaRPr lang="fr-FR" dirty="0"/>
        </a:p>
      </dgm:t>
    </dgm:pt>
    <dgm:pt modelId="{C229B6A1-87E6-4FA5-8E66-42C8184EA168}" type="parTrans" cxnId="{4FB640B7-C5D1-4A95-9CF6-159F10459ADC}">
      <dgm:prSet/>
      <dgm:spPr/>
      <dgm:t>
        <a:bodyPr/>
        <a:lstStyle/>
        <a:p>
          <a:endParaRPr lang="fr-FR"/>
        </a:p>
      </dgm:t>
    </dgm:pt>
    <dgm:pt modelId="{AF9EF092-E557-4960-8AA0-847394B2C587}" type="sibTrans" cxnId="{4FB640B7-C5D1-4A95-9CF6-159F10459ADC}">
      <dgm:prSet/>
      <dgm:spPr/>
      <dgm:t>
        <a:bodyPr/>
        <a:lstStyle/>
        <a:p>
          <a:endParaRPr lang="fr-FR"/>
        </a:p>
      </dgm:t>
    </dgm:pt>
    <dgm:pt modelId="{3E8FC0F0-5470-4179-AF6B-017D8B443EB6}">
      <dgm:prSet/>
      <dgm:spPr>
        <a:solidFill>
          <a:schemeClr val="l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endParaRPr lang="fr-FR"/>
        </a:p>
      </dgm:t>
    </dgm:pt>
    <dgm:pt modelId="{90315DD8-4797-457A-B644-7DD217EFCB8B}" type="parTrans" cxnId="{7D735CE2-42A6-4986-BDA0-563032F39786}">
      <dgm:prSet/>
      <dgm:spPr/>
      <dgm:t>
        <a:bodyPr/>
        <a:lstStyle/>
        <a:p>
          <a:endParaRPr lang="fr-FR"/>
        </a:p>
      </dgm:t>
    </dgm:pt>
    <dgm:pt modelId="{D3865BDD-A6FA-424E-9045-ACB4D10D45A5}" type="sibTrans" cxnId="{7D735CE2-42A6-4986-BDA0-563032F39786}">
      <dgm:prSet/>
      <dgm:spPr/>
      <dgm:t>
        <a:bodyPr/>
        <a:lstStyle/>
        <a:p>
          <a:endParaRPr lang="fr-FR"/>
        </a:p>
      </dgm:t>
    </dgm:pt>
    <dgm:pt modelId="{3EB279DF-D2B3-5F40-92E1-EA13583CC55B}">
      <dgm:prSet/>
      <dgm:spPr>
        <a:solidFill>
          <a:schemeClr val="l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fr-FR" dirty="0" smtClean="0"/>
            <a:t>Respecter l’arbitre</a:t>
          </a:r>
          <a:endParaRPr lang="fr-FR" dirty="0"/>
        </a:p>
      </dgm:t>
    </dgm:pt>
    <dgm:pt modelId="{A0B9355C-A607-3F43-9354-364B31CE60BC}" type="parTrans" cxnId="{1029CA48-32D9-4F4A-9B4D-B07871FEA72F}">
      <dgm:prSet/>
      <dgm:spPr/>
      <dgm:t>
        <a:bodyPr/>
        <a:lstStyle/>
        <a:p>
          <a:endParaRPr lang="fr-FR"/>
        </a:p>
      </dgm:t>
    </dgm:pt>
    <dgm:pt modelId="{343D8654-22E9-A34A-8FD1-DD1899A9CD19}" type="sibTrans" cxnId="{1029CA48-32D9-4F4A-9B4D-B07871FEA72F}">
      <dgm:prSet/>
      <dgm:spPr/>
      <dgm:t>
        <a:bodyPr/>
        <a:lstStyle/>
        <a:p>
          <a:endParaRPr lang="fr-FR"/>
        </a:p>
      </dgm:t>
    </dgm:pt>
    <dgm:pt modelId="{7E260C92-7760-624F-AE3A-685AABB1C866}">
      <dgm:prSet/>
      <dgm:spPr>
        <a:solidFill>
          <a:schemeClr val="l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fr-FR" dirty="0" smtClean="0"/>
            <a:t>Faire découvrir une autre passion du foot</a:t>
          </a:r>
          <a:endParaRPr lang="fr-FR" dirty="0"/>
        </a:p>
      </dgm:t>
    </dgm:pt>
    <dgm:pt modelId="{DA283C21-BC41-2041-971C-75AE67A3767F}" type="parTrans" cxnId="{12CAAFDF-9CB0-5D43-8398-113D41D49B7B}">
      <dgm:prSet/>
      <dgm:spPr/>
      <dgm:t>
        <a:bodyPr/>
        <a:lstStyle/>
        <a:p>
          <a:endParaRPr lang="fr-FR"/>
        </a:p>
      </dgm:t>
    </dgm:pt>
    <dgm:pt modelId="{81F02E8F-069E-FB4A-AD95-121FEF3DD9BC}" type="sibTrans" cxnId="{12CAAFDF-9CB0-5D43-8398-113D41D49B7B}">
      <dgm:prSet/>
      <dgm:spPr/>
      <dgm:t>
        <a:bodyPr/>
        <a:lstStyle/>
        <a:p>
          <a:endParaRPr lang="fr-FR"/>
        </a:p>
      </dgm:t>
    </dgm:pt>
    <dgm:pt modelId="{E45662FA-636C-466C-88DB-35A2ADE844FF}" type="pres">
      <dgm:prSet presAssocID="{275FD775-B1C8-4A7C-9FD7-7141492D10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D177B35-4606-4B8C-A46D-3F3D006CE2CC}" type="pres">
      <dgm:prSet presAssocID="{343B7285-FF30-4695-8F5B-5CCCE193832A}" presName="parentLin" presStyleCnt="0"/>
      <dgm:spPr/>
    </dgm:pt>
    <dgm:pt modelId="{852AFA06-1B64-4878-B281-7AE8C3060822}" type="pres">
      <dgm:prSet presAssocID="{343B7285-FF30-4695-8F5B-5CCCE193832A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EB002A4C-BC73-4FF2-81EE-4DA3ADF73989}" type="pres">
      <dgm:prSet presAssocID="{343B7285-FF30-4695-8F5B-5CCCE193832A}" presName="parentText" presStyleLbl="node1" presStyleIdx="0" presStyleCnt="1" custScaleY="26680" custLinFactNeighborX="-9285" custLinFactNeighborY="-1223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806897-721D-47A7-9F6D-37C5E6154ED4}" type="pres">
      <dgm:prSet presAssocID="{343B7285-FF30-4695-8F5B-5CCCE193832A}" presName="negativeSpace" presStyleCnt="0"/>
      <dgm:spPr/>
    </dgm:pt>
    <dgm:pt modelId="{F7CCC694-A5CB-44BB-AED7-FC2F4C287A9E}" type="pres">
      <dgm:prSet presAssocID="{343B7285-FF30-4695-8F5B-5CCCE193832A}" presName="childText" presStyleLbl="conFgAcc1" presStyleIdx="0" presStyleCnt="1" custScaleY="25052" custLinFactNeighborX="551" custLinFactNeighborY="225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0F33B28-CA00-4048-9E96-15A844AF09C8}" type="presOf" srcId="{3EB279DF-D2B3-5F40-92E1-EA13583CC55B}" destId="{F7CCC694-A5CB-44BB-AED7-FC2F4C287A9E}" srcOrd="0" destOrd="2" presId="urn:microsoft.com/office/officeart/2005/8/layout/list1"/>
    <dgm:cxn modelId="{D5AA6C7B-46EA-4ED3-AC81-313FFCBD7146}" type="presOf" srcId="{5843C1A1-D370-452D-9AE0-EFEE711B6FF8}" destId="{F7CCC694-A5CB-44BB-AED7-FC2F4C287A9E}" srcOrd="0" destOrd="1" presId="urn:microsoft.com/office/officeart/2005/8/layout/list1"/>
    <dgm:cxn modelId="{1029CA48-32D9-4F4A-9B4D-B07871FEA72F}" srcId="{343B7285-FF30-4695-8F5B-5CCCE193832A}" destId="{3EB279DF-D2B3-5F40-92E1-EA13583CC55B}" srcOrd="2" destOrd="0" parTransId="{A0B9355C-A607-3F43-9354-364B31CE60BC}" sibTransId="{343D8654-22E9-A34A-8FD1-DD1899A9CD19}"/>
    <dgm:cxn modelId="{FB88FF04-01C4-4F67-8BED-5D6DFDA77195}" type="presOf" srcId="{343B7285-FF30-4695-8F5B-5CCCE193832A}" destId="{852AFA06-1B64-4878-B281-7AE8C3060822}" srcOrd="0" destOrd="0" presId="urn:microsoft.com/office/officeart/2005/8/layout/list1"/>
    <dgm:cxn modelId="{372743D7-1C64-4A7C-A66B-D859B47A1601}" type="presOf" srcId="{275FD775-B1C8-4A7C-9FD7-7141492D104D}" destId="{E45662FA-636C-466C-88DB-35A2ADE844FF}" srcOrd="0" destOrd="0" presId="urn:microsoft.com/office/officeart/2005/8/layout/list1"/>
    <dgm:cxn modelId="{13F1133B-ED99-4682-A873-4825BE75BE02}" srcId="{275FD775-B1C8-4A7C-9FD7-7141492D104D}" destId="{343B7285-FF30-4695-8F5B-5CCCE193832A}" srcOrd="0" destOrd="0" parTransId="{ADBE3F18-4E55-411B-87FE-699CDB9E454C}" sibTransId="{BE5721EF-7120-4009-86C3-974ED91E8A1F}"/>
    <dgm:cxn modelId="{7D735CE2-42A6-4986-BDA0-563032F39786}" srcId="{343B7285-FF30-4695-8F5B-5CCCE193832A}" destId="{3E8FC0F0-5470-4179-AF6B-017D8B443EB6}" srcOrd="0" destOrd="0" parTransId="{90315DD8-4797-457A-B644-7DD217EFCB8B}" sibTransId="{D3865BDD-A6FA-424E-9045-ACB4D10D45A5}"/>
    <dgm:cxn modelId="{12CAAFDF-9CB0-5D43-8398-113D41D49B7B}" srcId="{343B7285-FF30-4695-8F5B-5CCCE193832A}" destId="{7E260C92-7760-624F-AE3A-685AABB1C866}" srcOrd="3" destOrd="0" parTransId="{DA283C21-BC41-2041-971C-75AE67A3767F}" sibTransId="{81F02E8F-069E-FB4A-AD95-121FEF3DD9BC}"/>
    <dgm:cxn modelId="{4FB640B7-C5D1-4A95-9CF6-159F10459ADC}" srcId="{343B7285-FF30-4695-8F5B-5CCCE193832A}" destId="{5843C1A1-D370-452D-9AE0-EFEE711B6FF8}" srcOrd="1" destOrd="0" parTransId="{C229B6A1-87E6-4FA5-8E66-42C8184EA168}" sibTransId="{AF9EF092-E557-4960-8AA0-847394B2C587}"/>
    <dgm:cxn modelId="{51934282-71AA-4FA7-8DEA-C483A0A973C5}" type="presOf" srcId="{3E8FC0F0-5470-4179-AF6B-017D8B443EB6}" destId="{F7CCC694-A5CB-44BB-AED7-FC2F4C287A9E}" srcOrd="0" destOrd="0" presId="urn:microsoft.com/office/officeart/2005/8/layout/list1"/>
    <dgm:cxn modelId="{F84D9A7F-38B9-4D55-9A0E-3DB368F9ECBB}" type="presOf" srcId="{343B7285-FF30-4695-8F5B-5CCCE193832A}" destId="{EB002A4C-BC73-4FF2-81EE-4DA3ADF73989}" srcOrd="1" destOrd="0" presId="urn:microsoft.com/office/officeart/2005/8/layout/list1"/>
    <dgm:cxn modelId="{ABA99655-B55A-E24E-B11B-EE7D970F39C4}" type="presOf" srcId="{7E260C92-7760-624F-AE3A-685AABB1C866}" destId="{F7CCC694-A5CB-44BB-AED7-FC2F4C287A9E}" srcOrd="0" destOrd="3" presId="urn:microsoft.com/office/officeart/2005/8/layout/list1"/>
    <dgm:cxn modelId="{4E23774D-0F0B-414B-A8F6-60D6B4047CAA}" type="presParOf" srcId="{E45662FA-636C-466C-88DB-35A2ADE844FF}" destId="{AD177B35-4606-4B8C-A46D-3F3D006CE2CC}" srcOrd="0" destOrd="0" presId="urn:microsoft.com/office/officeart/2005/8/layout/list1"/>
    <dgm:cxn modelId="{4A9B180F-8ED4-47DA-921C-FACCF5F05C3C}" type="presParOf" srcId="{AD177B35-4606-4B8C-A46D-3F3D006CE2CC}" destId="{852AFA06-1B64-4878-B281-7AE8C3060822}" srcOrd="0" destOrd="0" presId="urn:microsoft.com/office/officeart/2005/8/layout/list1"/>
    <dgm:cxn modelId="{7D22A90D-FE9B-470E-9034-B59A5B429B07}" type="presParOf" srcId="{AD177B35-4606-4B8C-A46D-3F3D006CE2CC}" destId="{EB002A4C-BC73-4FF2-81EE-4DA3ADF73989}" srcOrd="1" destOrd="0" presId="urn:microsoft.com/office/officeart/2005/8/layout/list1"/>
    <dgm:cxn modelId="{8812E042-A800-44D9-B12E-3227934D0F0B}" type="presParOf" srcId="{E45662FA-636C-466C-88DB-35A2ADE844FF}" destId="{71806897-721D-47A7-9F6D-37C5E6154ED4}" srcOrd="1" destOrd="0" presId="urn:microsoft.com/office/officeart/2005/8/layout/list1"/>
    <dgm:cxn modelId="{57D2CE22-B969-4521-A780-92AF0C3A1139}" type="presParOf" srcId="{E45662FA-636C-466C-88DB-35A2ADE844FF}" destId="{F7CCC694-A5CB-44BB-AED7-FC2F4C287A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5FD775-B1C8-4A7C-9FD7-7141492D10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43B7285-FF30-4695-8F5B-5CCCE193832A}">
      <dgm:prSet phldrT="[Texte]" custT="1"/>
      <dgm:spPr/>
      <dgm:t>
        <a:bodyPr/>
        <a:lstStyle/>
        <a:p>
          <a:r>
            <a:rPr lang="fr-FR" sz="1600" b="1" dirty="0"/>
            <a:t>DESCRIPTIF</a:t>
          </a:r>
        </a:p>
      </dgm:t>
    </dgm:pt>
    <dgm:pt modelId="{ADBE3F18-4E55-411B-87FE-699CDB9E454C}" type="parTrans" cxnId="{13F1133B-ED99-4682-A873-4825BE75BE02}">
      <dgm:prSet/>
      <dgm:spPr/>
      <dgm:t>
        <a:bodyPr/>
        <a:lstStyle/>
        <a:p>
          <a:endParaRPr lang="fr-FR"/>
        </a:p>
      </dgm:t>
    </dgm:pt>
    <dgm:pt modelId="{BE5721EF-7120-4009-86C3-974ED91E8A1F}" type="sibTrans" cxnId="{13F1133B-ED99-4682-A873-4825BE75BE02}">
      <dgm:prSet/>
      <dgm:spPr/>
      <dgm:t>
        <a:bodyPr/>
        <a:lstStyle/>
        <a:p>
          <a:endParaRPr lang="fr-FR"/>
        </a:p>
      </dgm:t>
    </dgm:pt>
    <dgm:pt modelId="{E126F41C-7878-4429-8BC3-E7821CFAB89E}">
      <dgm:prSet/>
      <dgm:spPr>
        <a:solidFill>
          <a:schemeClr val="lt1">
            <a:hueOff val="0"/>
            <a:satOff val="0"/>
            <a:lumOff val="0"/>
            <a:alpha val="60000"/>
          </a:schemeClr>
        </a:solidFill>
      </dgm:spPr>
      <dgm:t>
        <a:bodyPr/>
        <a:lstStyle/>
        <a:p>
          <a:r>
            <a:rPr lang="fr-FR" dirty="0" smtClean="0"/>
            <a:t>Mise en situation pédagogique sous forme de question réponse.</a:t>
          </a:r>
          <a:endParaRPr lang="fr-FR" dirty="0"/>
        </a:p>
      </dgm:t>
    </dgm:pt>
    <dgm:pt modelId="{22276F92-99D4-4780-8824-254E92B52AED}" type="parTrans" cxnId="{6047F9DC-2295-4EF1-BD9C-9761A14955DF}">
      <dgm:prSet/>
      <dgm:spPr/>
      <dgm:t>
        <a:bodyPr/>
        <a:lstStyle/>
        <a:p>
          <a:endParaRPr lang="fr-FR"/>
        </a:p>
      </dgm:t>
    </dgm:pt>
    <dgm:pt modelId="{C35F0788-81C5-4F3E-B504-70D6B9F02071}" type="sibTrans" cxnId="{6047F9DC-2295-4EF1-BD9C-9761A14955DF}">
      <dgm:prSet/>
      <dgm:spPr/>
      <dgm:t>
        <a:bodyPr/>
        <a:lstStyle/>
        <a:p>
          <a:endParaRPr lang="fr-FR"/>
        </a:p>
      </dgm:t>
    </dgm:pt>
    <dgm:pt modelId="{8DA44B4F-7800-4CBB-825A-B8C4D0D8AB56}">
      <dgm:prSet/>
      <dgm:spPr/>
      <dgm:t>
        <a:bodyPr/>
        <a:lstStyle/>
        <a:p>
          <a:r>
            <a:rPr lang="fr-FR" smtClean="0"/>
            <a:t>Diffusion d’un film sur l’arbitrage.</a:t>
          </a:r>
          <a:endParaRPr lang="fr-FR" dirty="0"/>
        </a:p>
      </dgm:t>
    </dgm:pt>
    <dgm:pt modelId="{1B2E79A9-5B63-449E-B2B6-33DFE4A3B8B7}" type="parTrans" cxnId="{B7FE2C13-C29C-4334-8EB4-491FB90CEB2D}">
      <dgm:prSet/>
      <dgm:spPr/>
      <dgm:t>
        <a:bodyPr/>
        <a:lstStyle/>
        <a:p>
          <a:endParaRPr lang="fr-FR"/>
        </a:p>
      </dgm:t>
    </dgm:pt>
    <dgm:pt modelId="{049AB2B0-56E0-4397-8D96-0A46640BD55A}" type="sibTrans" cxnId="{B7FE2C13-C29C-4334-8EB4-491FB90CEB2D}">
      <dgm:prSet/>
      <dgm:spPr/>
      <dgm:t>
        <a:bodyPr/>
        <a:lstStyle/>
        <a:p>
          <a:endParaRPr lang="fr-FR"/>
        </a:p>
      </dgm:t>
    </dgm:pt>
    <dgm:pt modelId="{9D541216-056E-4DC4-8B50-6807401A3030}">
      <dgm:prSet/>
      <dgm:spPr/>
      <dgm:t>
        <a:bodyPr/>
        <a:lstStyle/>
        <a:p>
          <a:r>
            <a:rPr lang="fr-FR" dirty="0" smtClean="0"/>
            <a:t>Mise en situation pratique lors du stage de </a:t>
          </a:r>
          <a:r>
            <a:rPr lang="fr-FR" dirty="0" err="1" smtClean="0"/>
            <a:t>futsal</a:t>
          </a:r>
          <a:r>
            <a:rPr lang="fr-FR" dirty="0" smtClean="0"/>
            <a:t> et de football: les enfants à tour de rôle arbitre des maths , un bilan est fait avec eux à la fin des match sur les difficultés rencontrées sur les points positifs.</a:t>
          </a:r>
          <a:endParaRPr lang="fr-FR" dirty="0"/>
        </a:p>
      </dgm:t>
    </dgm:pt>
    <dgm:pt modelId="{7CD5E937-4242-4D01-9B97-6D8580AEAA19}" type="parTrans" cxnId="{8B69A10B-F136-43CD-94CA-6AE1CE14F44A}">
      <dgm:prSet/>
      <dgm:spPr/>
      <dgm:t>
        <a:bodyPr/>
        <a:lstStyle/>
        <a:p>
          <a:endParaRPr lang="fr-FR"/>
        </a:p>
      </dgm:t>
    </dgm:pt>
    <dgm:pt modelId="{60F6785B-778E-4AA6-B392-76FBEFA33E10}" type="sibTrans" cxnId="{8B69A10B-F136-43CD-94CA-6AE1CE14F44A}">
      <dgm:prSet/>
      <dgm:spPr/>
      <dgm:t>
        <a:bodyPr/>
        <a:lstStyle/>
        <a:p>
          <a:endParaRPr lang="fr-FR"/>
        </a:p>
      </dgm:t>
    </dgm:pt>
    <dgm:pt modelId="{E45662FA-636C-466C-88DB-35A2ADE844FF}" type="pres">
      <dgm:prSet presAssocID="{275FD775-B1C8-4A7C-9FD7-7141492D10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D177B35-4606-4B8C-A46D-3F3D006CE2CC}" type="pres">
      <dgm:prSet presAssocID="{343B7285-FF30-4695-8F5B-5CCCE193832A}" presName="parentLin" presStyleCnt="0"/>
      <dgm:spPr/>
    </dgm:pt>
    <dgm:pt modelId="{852AFA06-1B64-4878-B281-7AE8C3060822}" type="pres">
      <dgm:prSet presAssocID="{343B7285-FF30-4695-8F5B-5CCCE193832A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EB002A4C-BC73-4FF2-81EE-4DA3ADF73989}" type="pres">
      <dgm:prSet presAssocID="{343B7285-FF30-4695-8F5B-5CCCE193832A}" presName="parentText" presStyleLbl="node1" presStyleIdx="0" presStyleCnt="1" custScaleY="88111" custLinFactY="-66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806897-721D-47A7-9F6D-37C5E6154ED4}" type="pres">
      <dgm:prSet presAssocID="{343B7285-FF30-4695-8F5B-5CCCE193832A}" presName="negativeSpace" presStyleCnt="0"/>
      <dgm:spPr/>
    </dgm:pt>
    <dgm:pt modelId="{F7CCC694-A5CB-44BB-AED7-FC2F4C287A9E}" type="pres">
      <dgm:prSet presAssocID="{343B7285-FF30-4695-8F5B-5CCCE193832A}" presName="childText" presStyleLbl="conFgAcc1" presStyleIdx="0" presStyleCnt="1" custScaleY="157100" custLinFactNeighborX="145" custLinFactNeighborY="-84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047F9DC-2295-4EF1-BD9C-9761A14955DF}" srcId="{343B7285-FF30-4695-8F5B-5CCCE193832A}" destId="{E126F41C-7878-4429-8BC3-E7821CFAB89E}" srcOrd="0" destOrd="0" parTransId="{22276F92-99D4-4780-8824-254E92B52AED}" sibTransId="{C35F0788-81C5-4F3E-B504-70D6B9F02071}"/>
    <dgm:cxn modelId="{0ECE3983-1553-4E02-8D2A-4B3FDDA6E97C}" type="presOf" srcId="{8DA44B4F-7800-4CBB-825A-B8C4D0D8AB56}" destId="{F7CCC694-A5CB-44BB-AED7-FC2F4C287A9E}" srcOrd="0" destOrd="1" presId="urn:microsoft.com/office/officeart/2005/8/layout/list1"/>
    <dgm:cxn modelId="{8B69A10B-F136-43CD-94CA-6AE1CE14F44A}" srcId="{343B7285-FF30-4695-8F5B-5CCCE193832A}" destId="{9D541216-056E-4DC4-8B50-6807401A3030}" srcOrd="2" destOrd="0" parTransId="{7CD5E937-4242-4D01-9B97-6D8580AEAA19}" sibTransId="{60F6785B-778E-4AA6-B392-76FBEFA33E10}"/>
    <dgm:cxn modelId="{0DDC67BA-2C79-4D26-B93F-56BAFA7AC087}" type="presOf" srcId="{343B7285-FF30-4695-8F5B-5CCCE193832A}" destId="{EB002A4C-BC73-4FF2-81EE-4DA3ADF73989}" srcOrd="1" destOrd="0" presId="urn:microsoft.com/office/officeart/2005/8/layout/list1"/>
    <dgm:cxn modelId="{9A299431-C4A1-4286-A386-B22F37E3AA88}" type="presOf" srcId="{9D541216-056E-4DC4-8B50-6807401A3030}" destId="{F7CCC694-A5CB-44BB-AED7-FC2F4C287A9E}" srcOrd="0" destOrd="2" presId="urn:microsoft.com/office/officeart/2005/8/layout/list1"/>
    <dgm:cxn modelId="{B7FE2C13-C29C-4334-8EB4-491FB90CEB2D}" srcId="{343B7285-FF30-4695-8F5B-5CCCE193832A}" destId="{8DA44B4F-7800-4CBB-825A-B8C4D0D8AB56}" srcOrd="1" destOrd="0" parTransId="{1B2E79A9-5B63-449E-B2B6-33DFE4A3B8B7}" sibTransId="{049AB2B0-56E0-4397-8D96-0A46640BD55A}"/>
    <dgm:cxn modelId="{13F1133B-ED99-4682-A873-4825BE75BE02}" srcId="{275FD775-B1C8-4A7C-9FD7-7141492D104D}" destId="{343B7285-FF30-4695-8F5B-5CCCE193832A}" srcOrd="0" destOrd="0" parTransId="{ADBE3F18-4E55-411B-87FE-699CDB9E454C}" sibTransId="{BE5721EF-7120-4009-86C3-974ED91E8A1F}"/>
    <dgm:cxn modelId="{D476029B-8B04-4D76-8DEB-6593B40D0BE1}" type="presOf" srcId="{275FD775-B1C8-4A7C-9FD7-7141492D104D}" destId="{E45662FA-636C-466C-88DB-35A2ADE844FF}" srcOrd="0" destOrd="0" presId="urn:microsoft.com/office/officeart/2005/8/layout/list1"/>
    <dgm:cxn modelId="{10758806-563D-4E4D-9775-AB5DDB876CDD}" type="presOf" srcId="{343B7285-FF30-4695-8F5B-5CCCE193832A}" destId="{852AFA06-1B64-4878-B281-7AE8C3060822}" srcOrd="0" destOrd="0" presId="urn:microsoft.com/office/officeart/2005/8/layout/list1"/>
    <dgm:cxn modelId="{07B2E196-B637-4BFF-94C2-615A70329608}" type="presOf" srcId="{E126F41C-7878-4429-8BC3-E7821CFAB89E}" destId="{F7CCC694-A5CB-44BB-AED7-FC2F4C287A9E}" srcOrd="0" destOrd="0" presId="urn:microsoft.com/office/officeart/2005/8/layout/list1"/>
    <dgm:cxn modelId="{8AE48A7F-309A-40E2-BDC5-787AAE9725E5}" type="presParOf" srcId="{E45662FA-636C-466C-88DB-35A2ADE844FF}" destId="{AD177B35-4606-4B8C-A46D-3F3D006CE2CC}" srcOrd="0" destOrd="0" presId="urn:microsoft.com/office/officeart/2005/8/layout/list1"/>
    <dgm:cxn modelId="{0166470B-D26A-4717-A102-8CAEB30500EE}" type="presParOf" srcId="{AD177B35-4606-4B8C-A46D-3F3D006CE2CC}" destId="{852AFA06-1B64-4878-B281-7AE8C3060822}" srcOrd="0" destOrd="0" presId="urn:microsoft.com/office/officeart/2005/8/layout/list1"/>
    <dgm:cxn modelId="{B4C60917-C8F3-4EFA-8A28-E93B6E4457E5}" type="presParOf" srcId="{AD177B35-4606-4B8C-A46D-3F3D006CE2CC}" destId="{EB002A4C-BC73-4FF2-81EE-4DA3ADF73989}" srcOrd="1" destOrd="0" presId="urn:microsoft.com/office/officeart/2005/8/layout/list1"/>
    <dgm:cxn modelId="{F9C2E273-3C12-42D5-8210-C779996A92EF}" type="presParOf" srcId="{E45662FA-636C-466C-88DB-35A2ADE844FF}" destId="{71806897-721D-47A7-9F6D-37C5E6154ED4}" srcOrd="1" destOrd="0" presId="urn:microsoft.com/office/officeart/2005/8/layout/list1"/>
    <dgm:cxn modelId="{3A2401CC-AA0F-489B-A16C-E92E8ACD3BDA}" type="presParOf" srcId="{E45662FA-636C-466C-88DB-35A2ADE844FF}" destId="{F7CCC694-A5CB-44BB-AED7-FC2F4C287A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CC694-A5CB-44BB-AED7-FC2F4C287A9E}">
      <dsp:nvSpPr>
        <dsp:cNvPr id="0" name=""/>
        <dsp:cNvSpPr/>
      </dsp:nvSpPr>
      <dsp:spPr>
        <a:xfrm>
          <a:off x="0" y="132561"/>
          <a:ext cx="7392070" cy="1019566"/>
        </a:xfrm>
        <a:prstGeom prst="rect">
          <a:avLst/>
        </a:prstGeom>
        <a:solidFill>
          <a:schemeClr val="l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3707" tIns="229108" rIns="57370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Mieux connaître les règles </a:t>
          </a:r>
          <a:r>
            <a:rPr lang="fr-FR" sz="1100" kern="1200" dirty="0" smtClean="0"/>
            <a:t>jeu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Respecter l’arbitre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Faire découvrir une autre passion du foot</a:t>
          </a:r>
          <a:endParaRPr lang="fr-FR" sz="1100" kern="1200" dirty="0"/>
        </a:p>
      </dsp:txBody>
      <dsp:txXfrm>
        <a:off x="0" y="132561"/>
        <a:ext cx="7392070" cy="1019566"/>
      </dsp:txXfrm>
    </dsp:sp>
    <dsp:sp modelId="{EB002A4C-BC73-4FF2-81EE-4DA3ADF73989}">
      <dsp:nvSpPr>
        <dsp:cNvPr id="0" name=""/>
        <dsp:cNvSpPr/>
      </dsp:nvSpPr>
      <dsp:spPr>
        <a:xfrm>
          <a:off x="335285" y="190594"/>
          <a:ext cx="5174449" cy="299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82" tIns="0" rIns="19558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/>
            <a:t>OBJECTIF</a:t>
          </a:r>
        </a:p>
      </dsp:txBody>
      <dsp:txXfrm>
        <a:off x="349895" y="205204"/>
        <a:ext cx="5145229" cy="270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CC694-A5CB-44BB-AED7-FC2F4C287A9E}">
      <dsp:nvSpPr>
        <dsp:cNvPr id="0" name=""/>
        <dsp:cNvSpPr/>
      </dsp:nvSpPr>
      <dsp:spPr>
        <a:xfrm>
          <a:off x="0" y="203657"/>
          <a:ext cx="7392070" cy="2612887"/>
        </a:xfrm>
        <a:prstGeom prst="rect">
          <a:avLst/>
        </a:prstGeom>
        <a:solidFill>
          <a:schemeClr val="lt1">
            <a:hueOff val="0"/>
            <a:satOff val="0"/>
            <a:lumOff val="0"/>
            <a:alpha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3707" tIns="333248" rIns="57370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Mise en situation pédagogique sous forme de question réponse.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smtClean="0"/>
            <a:t>Diffusion d’un film sur l’arbitrage.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Mise en situation pratique lors du stage de </a:t>
          </a:r>
          <a:r>
            <a:rPr lang="fr-FR" sz="1600" kern="1200" dirty="0" err="1" smtClean="0"/>
            <a:t>futsal</a:t>
          </a:r>
          <a:r>
            <a:rPr lang="fr-FR" sz="1600" kern="1200" dirty="0" smtClean="0"/>
            <a:t> et de football: les enfants à tour de rôle arbitre des maths , un bilan est fait avec eux à la fin des match sur les difficultés rencontrées sur les points positifs.</a:t>
          </a:r>
          <a:endParaRPr lang="fr-FR" sz="1600" kern="1200" dirty="0"/>
        </a:p>
      </dsp:txBody>
      <dsp:txXfrm>
        <a:off x="0" y="203657"/>
        <a:ext cx="7392070" cy="2612887"/>
      </dsp:txXfrm>
    </dsp:sp>
    <dsp:sp modelId="{EB002A4C-BC73-4FF2-81EE-4DA3ADF73989}">
      <dsp:nvSpPr>
        <dsp:cNvPr id="0" name=""/>
        <dsp:cNvSpPr/>
      </dsp:nvSpPr>
      <dsp:spPr>
        <a:xfrm>
          <a:off x="369603" y="0"/>
          <a:ext cx="5174449" cy="416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582" tIns="0" rIns="19558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DESCRIPTIF</a:t>
          </a:r>
        </a:p>
      </dsp:txBody>
      <dsp:txXfrm>
        <a:off x="389919" y="20316"/>
        <a:ext cx="5133817" cy="375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47D6E-4ABD-4133-91DC-BCAE8B0A5361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2A6BB-5855-4D3E-8DB1-D89478AA6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869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56EB81-B7B7-4F46-A975-5549292013D9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8FC447-9156-4748-81C9-2BD6813FC3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347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4D26C-325B-4BFD-99E0-CF6BFD2E6561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92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4D26C-325B-4BFD-99E0-CF6BFD2E6561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2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/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EA139C-9017-4E07-ABC9-CC34C945F73A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3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56" y="4868582"/>
            <a:ext cx="1012176" cy="137449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ZoneTexte 7"/>
          <p:cNvSpPr txBox="1"/>
          <p:nvPr userDrawn="1"/>
        </p:nvSpPr>
        <p:spPr>
          <a:xfrm>
            <a:off x="8064" y="63000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2016-2017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19360" y="3356992"/>
            <a:ext cx="1008112" cy="88977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>
                <a:solidFill>
                  <a:srgbClr val="FF0000"/>
                </a:solidFill>
              </a:rPr>
              <a:t>DISTRICT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132" y="-35644"/>
            <a:ext cx="2529859" cy="545977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219360" y="1809858"/>
            <a:ext cx="1008112" cy="88977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LOGO</a:t>
            </a:r>
          </a:p>
          <a:p>
            <a:pPr algn="ctr"/>
            <a:r>
              <a:rPr lang="fr-FR" dirty="0">
                <a:solidFill>
                  <a:srgbClr val="FF0000"/>
                </a:solidFill>
              </a:rPr>
              <a:t>CLUB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48680"/>
            <a:ext cx="562564" cy="57474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1" y="620688"/>
            <a:ext cx="464957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D446-3825-4010-B826-14A954106A1F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85F3-84CA-420B-BCE8-FA9FABC03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B46D-1029-4012-816E-EEA27B903A72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FAE74-74C0-448B-BA2C-207C691BD7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AEF90-BF1E-4F62-99A0-546F9D70256E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A7936-F205-419E-811A-25B572518F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7A353-5435-4541-93E3-863AC86B8655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5AEB1-B319-4093-9ABB-8CF6A13483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B1CA1-0396-4D6D-A472-819BFCFE1D81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D401-B241-413C-AC5D-C380F969DB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21699-EA66-4FBA-B281-C75B818B7DB6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9E90-838B-44F5-9F23-67BB9392DA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DEF81-109C-4211-946D-489A9E7D6953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EAC6C-87B3-4E20-9665-8E56302D4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3B9BC-BF7C-414C-A815-6CA8BA69E225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93EDD-BA9C-44F1-B5E7-7FBC87DD6C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3F31E-684B-49FA-9135-51AEC7DC5850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43ED-D14A-4125-B390-D29BBEC048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625A-BB30-40CE-ABFB-070B04CF72D2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EB9A-E8C0-4EDA-A547-EB013684C8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03D8BF-61DF-40B9-8C9B-908A8722E9FA}" type="datetimeFigureOut">
              <a:rPr lang="fr-FR"/>
              <a:pPr>
                <a:defRPr/>
              </a:pPr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5CA65F-D060-4E34-A647-4DAC205508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png"/><Relationship Id="rId20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1.png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7.jpe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7.jpe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84834" y="1988840"/>
            <a:ext cx="7019614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259632" y="548680"/>
            <a:ext cx="6696744" cy="57236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vert="horz" lIns="91440" tIns="45720" rIns="91440" bIns="45720"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u="sng" dirty="0">
                <a:solidFill>
                  <a:srgbClr val="0070C0"/>
                </a:solidFill>
                <a:latin typeface="Novecento wide UltraLight" pitchFamily="50" charset="0"/>
              </a:rPr>
              <a:t>Le Programme Educatif Fédéral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dirty="0">
                <a:solidFill>
                  <a:srgbClr val="0070C0"/>
                </a:solidFill>
                <a:latin typeface="Novecento wide UltraLight" pitchFamily="50" charset="0"/>
              </a:rPr>
              <a:t>Fiche « action »</a:t>
            </a:r>
            <a:endParaRPr lang="fr-FR" i="1" dirty="0">
              <a:solidFill>
                <a:srgbClr val="0070C0"/>
              </a:solidFill>
              <a:latin typeface="Novecento wide UltraLight" pitchFamily="50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79724" y="3166654"/>
            <a:ext cx="6984776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PHOTO DE L’ACTION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602253" y="1340768"/>
            <a:ext cx="6984776" cy="4180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vert="horz" lIns="91440" tIns="45720" rIns="91440" bIns="4572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0070C0"/>
                </a:solidFill>
                <a:latin typeface="Novecento wide UltraLight" pitchFamily="50" charset="0"/>
              </a:rPr>
              <a:t>NOM du Club ou de la Section Sportive </a:t>
            </a:r>
            <a:r>
              <a:rPr lang="fr-FR" sz="2000" b="1" dirty="0" smtClean="0">
                <a:solidFill>
                  <a:srgbClr val="0070C0"/>
                </a:solidFill>
                <a:latin typeface="Novecento wide UltraLight" pitchFamily="50" charset="0"/>
              </a:rPr>
              <a:t>: FC2A</a:t>
            </a:r>
            <a:endParaRPr lang="fr-FR" sz="2000" b="1" dirty="0">
              <a:solidFill>
                <a:srgbClr val="0070C0"/>
              </a:solidFill>
              <a:latin typeface="Novecento wide UltraLight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0070C0"/>
                </a:solidFill>
                <a:latin typeface="Novecento wide UltraLight" pitchFamily="50" charset="0"/>
              </a:rPr>
              <a:t>__________________________________ </a:t>
            </a:r>
            <a:endParaRPr lang="fr-FR" sz="2000" dirty="0">
              <a:solidFill>
                <a:srgbClr val="0070C0"/>
              </a:solidFill>
              <a:latin typeface="Novecento wide UltraLight" pitchFamily="50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619300" y="5877273"/>
            <a:ext cx="6984776" cy="79208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vert="horz" lIns="91440" tIns="45720" rIns="91440" bIns="45720" rtlCol="0" anchor="ctr">
            <a:no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0070C0"/>
                </a:solidFill>
                <a:latin typeface="+mn-lt"/>
              </a:rPr>
              <a:t>Référent P.E.F. (Élu du club) : </a:t>
            </a:r>
            <a:r>
              <a:rPr lang="fr-FR" sz="1200" b="1" dirty="0" smtClean="0">
                <a:solidFill>
                  <a:srgbClr val="0070C0"/>
                </a:solidFill>
                <a:latin typeface="+mn-lt"/>
              </a:rPr>
              <a:t>LOUIS CASTINO</a:t>
            </a:r>
            <a:r>
              <a:rPr lang="fr-FR" sz="1200" b="1" dirty="0">
                <a:solidFill>
                  <a:srgbClr val="0070C0"/>
                </a:solidFill>
                <a:latin typeface="+mn-lt"/>
              </a:rPr>
              <a:t>	</a:t>
            </a:r>
            <a:r>
              <a:rPr lang="fr-FR" sz="1200" b="1" dirty="0" smtClean="0">
                <a:solidFill>
                  <a:srgbClr val="0070C0"/>
                </a:solidFill>
                <a:latin typeface="+mn-lt"/>
              </a:rPr>
              <a:t>Mail </a:t>
            </a:r>
            <a:r>
              <a:rPr lang="fr-FR" sz="1200" b="1" dirty="0">
                <a:solidFill>
                  <a:srgbClr val="0070C0"/>
                </a:solidFill>
                <a:latin typeface="+mn-lt"/>
              </a:rPr>
              <a:t>: </a:t>
            </a:r>
            <a:r>
              <a:rPr lang="fr-FR" sz="1200" b="1" dirty="0" smtClean="0">
                <a:solidFill>
                  <a:srgbClr val="0070C0"/>
                </a:solidFill>
                <a:latin typeface="+mn-lt"/>
              </a:rPr>
              <a:t>fc2A-grenoble@lrafoot.org</a:t>
            </a:r>
            <a:endParaRPr lang="fr-FR" sz="1200" b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1200" b="1" dirty="0">
                <a:solidFill>
                  <a:srgbClr val="0070C0"/>
                </a:solidFill>
                <a:latin typeface="+mn-lt"/>
              </a:rPr>
              <a:t>Référent P.E.F. (Technicien du club) : </a:t>
            </a:r>
            <a:r>
              <a:rPr lang="fr-FR" sz="1200" b="1" dirty="0" smtClean="0">
                <a:solidFill>
                  <a:srgbClr val="0070C0"/>
                </a:solidFill>
                <a:latin typeface="+mn-lt"/>
              </a:rPr>
              <a:t>MILERON FLORENT</a:t>
            </a:r>
            <a:r>
              <a:rPr lang="fr-FR" sz="1200" b="1" dirty="0">
                <a:solidFill>
                  <a:srgbClr val="0070C0"/>
                </a:solidFill>
                <a:latin typeface="+mn-lt"/>
              </a:rPr>
              <a:t>	</a:t>
            </a:r>
            <a:r>
              <a:rPr lang="fr-FR" sz="1200" b="1" dirty="0" smtClean="0">
                <a:solidFill>
                  <a:srgbClr val="0070C0"/>
                </a:solidFill>
                <a:latin typeface="+mn-lt"/>
              </a:rPr>
              <a:t>Mail :fc2a-grenoble@lrafoot.org</a:t>
            </a:r>
            <a:endParaRPr lang="fr-FR" sz="1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504" y="6300028"/>
            <a:ext cx="1403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2017-2018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AB99EB7C-EB47-4BFB-9A17-1B225CEC4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25" y="3458453"/>
            <a:ext cx="983307" cy="79757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1885F43E-DD14-4F21-993A-DF3A330B83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86" y="1964499"/>
            <a:ext cx="830684" cy="138682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8FBBE21C-2248-49BC-B827-8914359ADB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723" y="1964499"/>
            <a:ext cx="7024353" cy="38407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200213514"/>
              </p:ext>
            </p:extLst>
          </p:nvPr>
        </p:nvGraphicFramePr>
        <p:xfrm>
          <a:off x="1500410" y="1700808"/>
          <a:ext cx="739207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513502869"/>
              </p:ext>
            </p:extLst>
          </p:nvPr>
        </p:nvGraphicFramePr>
        <p:xfrm>
          <a:off x="1500410" y="3068960"/>
          <a:ext cx="739207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03648" y="5768664"/>
            <a:ext cx="75608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700" b="1" dirty="0">
                <a:solidFill>
                  <a:srgbClr val="0070C0"/>
                </a:solidFill>
                <a:latin typeface="+mj-lt"/>
              </a:rPr>
              <a:t>Date et lieu : </a:t>
            </a:r>
            <a:r>
              <a:rPr lang="fr-FR" sz="1700" b="1" dirty="0" smtClean="0">
                <a:solidFill>
                  <a:srgbClr val="0070C0"/>
                </a:solidFill>
                <a:latin typeface="+mj-lt"/>
              </a:rPr>
              <a:t>17/04</a:t>
            </a:r>
            <a:r>
              <a:rPr lang="fr-FR" sz="1700" b="1" dirty="0">
                <a:solidFill>
                  <a:srgbClr val="0070C0"/>
                </a:solidFill>
                <a:latin typeface="+mj-lt"/>
              </a:rPr>
              <a:t>			Action ponctuelle </a:t>
            </a:r>
          </a:p>
          <a:p>
            <a:pPr>
              <a:lnSpc>
                <a:spcPct val="150000"/>
              </a:lnSpc>
            </a:pPr>
            <a:r>
              <a:rPr lang="fr-FR" sz="1700" b="1" dirty="0">
                <a:solidFill>
                  <a:srgbClr val="0070C0"/>
                </a:solidFill>
                <a:latin typeface="+mj-lt"/>
              </a:rPr>
              <a:t>Catégorie(s) concernée(s) : </a:t>
            </a:r>
            <a:r>
              <a:rPr lang="fr-FR" sz="1700" b="1" dirty="0" smtClean="0">
                <a:solidFill>
                  <a:srgbClr val="0070C0"/>
                </a:solidFill>
                <a:latin typeface="+mj-lt"/>
              </a:rPr>
              <a:t>U10 AU U13</a:t>
            </a:r>
            <a:r>
              <a:rPr lang="fr-FR" sz="1700" b="1" dirty="0">
                <a:solidFill>
                  <a:srgbClr val="0070C0"/>
                </a:solidFill>
                <a:latin typeface="+mj-lt"/>
              </a:rPr>
              <a:t>		Nombre de participants </a:t>
            </a:r>
            <a:r>
              <a:rPr lang="fr-FR" sz="1700" b="1" dirty="0" smtClean="0">
                <a:solidFill>
                  <a:srgbClr val="0070C0"/>
                </a:solidFill>
                <a:latin typeface="+mj-lt"/>
              </a:rPr>
              <a:t>:30</a:t>
            </a:r>
            <a:endParaRPr lang="fr-FR" sz="17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461293" y="1124744"/>
            <a:ext cx="7431187" cy="5760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vert="horz" lIns="91440" tIns="45720" rIns="91440" bIns="4572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0070C0"/>
                </a:solidFill>
                <a:latin typeface="Novecento wide UltraLight" pitchFamily="50" charset="0"/>
              </a:rPr>
              <a:t>Thématique </a:t>
            </a:r>
            <a:r>
              <a:rPr lang="fr-FR" b="1" dirty="0" smtClean="0">
                <a:solidFill>
                  <a:srgbClr val="0070C0"/>
                </a:solidFill>
                <a:latin typeface="Novecento wide UltraLight" pitchFamily="50" charset="0"/>
              </a:rPr>
              <a:t>:Règles de jeu </a:t>
            </a:r>
            <a:endParaRPr lang="fr-FR" b="1" dirty="0">
              <a:solidFill>
                <a:srgbClr val="0070C0"/>
              </a:solidFill>
              <a:latin typeface="Novecento wide UltraLight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0070C0"/>
                </a:solidFill>
                <a:latin typeface="Novecento wide UltraLight" pitchFamily="50" charset="0"/>
              </a:rPr>
              <a:t>Nom de l’action : </a:t>
            </a:r>
            <a:r>
              <a:rPr lang="fr-FR" sz="1600" b="1" dirty="0" smtClean="0">
                <a:solidFill>
                  <a:srgbClr val="0070C0"/>
                </a:solidFill>
                <a:latin typeface="Novecento wide UltraLight" pitchFamily="50" charset="0"/>
              </a:rPr>
              <a:t>Sensibiliser les enfants à l’arbitrage  </a:t>
            </a:r>
            <a:endParaRPr lang="fr-FR" sz="1600" dirty="0">
              <a:solidFill>
                <a:srgbClr val="0070C0"/>
              </a:solidFill>
              <a:latin typeface="Novecento wide UltraLight" pitchFamily="50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547664" y="620688"/>
            <a:ext cx="6336704" cy="432048"/>
            <a:chOff x="0" y="6159864"/>
            <a:chExt cx="9144000" cy="698137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6165305"/>
              <a:ext cx="1675878" cy="69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619672" y="6165305"/>
              <a:ext cx="1548707" cy="69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131840" y="6165305"/>
              <a:ext cx="1539515" cy="69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644008" y="6165304"/>
              <a:ext cx="1500233" cy="69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084168" y="6165304"/>
              <a:ext cx="1597209" cy="69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8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7668344" y="6159864"/>
              <a:ext cx="1475656" cy="698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ZoneTexte 15"/>
          <p:cNvSpPr txBox="1"/>
          <p:nvPr/>
        </p:nvSpPr>
        <p:spPr>
          <a:xfrm>
            <a:off x="107504" y="6300028"/>
            <a:ext cx="1403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2017-2018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B61C9913-EC8B-4613-9A9F-74E7CA6E1C2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86" y="1844824"/>
            <a:ext cx="830684" cy="138682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="" xmlns:a16="http://schemas.microsoft.com/office/drawing/2014/main" id="{2CD30575-9BBA-4024-B6BF-240ADCA4648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74" y="3479582"/>
            <a:ext cx="983307" cy="79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33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1259632" y="764704"/>
            <a:ext cx="7704856" cy="4180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vert="horz" lIns="91440" tIns="45720" rIns="91440" bIns="4572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0070C0"/>
                </a:solidFill>
                <a:latin typeface="Novecento wide UltraLight" pitchFamily="50" charset="0"/>
              </a:rPr>
              <a:t>Retour en images sur la manifestation :</a:t>
            </a:r>
            <a:endParaRPr lang="fr-FR" sz="1600" dirty="0">
              <a:solidFill>
                <a:srgbClr val="0070C0"/>
              </a:solidFill>
              <a:latin typeface="Novecento wide UltraLight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65928" y="1412776"/>
            <a:ext cx="352839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292080" y="1412776"/>
            <a:ext cx="352839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465928" y="4005064"/>
            <a:ext cx="352839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5292080" y="4005064"/>
            <a:ext cx="352839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7232" y="6300028"/>
            <a:ext cx="13584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2017-2018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E2C00219-5754-41C2-BD3B-7E74E54857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2" y="1446724"/>
            <a:ext cx="830684" cy="138682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9B6DD346-A8A5-403E-941C-901FD322EB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87" y="3454787"/>
            <a:ext cx="983307" cy="79757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EDEF3120-A499-4132-91D7-593FEAD55D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928" y="1398786"/>
            <a:ext cx="3528392" cy="239025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B0C8F15B-6A8B-4D94-B58F-69C95FCFB3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411" y="3991074"/>
            <a:ext cx="3578238" cy="239025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7A8A09D0-9B04-4C2B-BA2B-420FDC04D1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98786"/>
            <a:ext cx="3528392" cy="239025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="" xmlns:a16="http://schemas.microsoft.com/office/drawing/2014/main" id="{F84B4F1E-AA5E-4A5B-8A7F-232E13DD3F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751" y="3987638"/>
            <a:ext cx="3598857" cy="23902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138</Words>
  <Application>Microsoft Office PowerPoint</Application>
  <PresentationFormat>Affichage à l'écran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Novecento wide UltraLight</vt:lpstr>
      <vt:lpstr>Thème Office</vt:lpstr>
      <vt:lpstr>Présentation PowerPoint</vt:lpstr>
      <vt:lpstr>Présentation PowerPoint</vt:lpstr>
      <vt:lpstr>Présentation PowerPoint</vt:lpstr>
    </vt:vector>
  </TitlesOfParts>
  <Company>FootSavoie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Chamiot-Maitral</dc:creator>
  <cp:lastModifiedBy>ISERE ETHIQUE</cp:lastModifiedBy>
  <cp:revision>98</cp:revision>
  <cp:lastPrinted>2015-02-06T15:44:47Z</cp:lastPrinted>
  <dcterms:created xsi:type="dcterms:W3CDTF">2013-01-21T15:42:55Z</dcterms:created>
  <dcterms:modified xsi:type="dcterms:W3CDTF">2018-06-26T11:59:03Z</dcterms:modified>
</cp:coreProperties>
</file>