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6858000" cy="9144000" type="screen4x3"/>
  <p:notesSz cx="6669088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837"/>
    <a:srgbClr val="FF3300"/>
    <a:srgbClr val="ED9E2B"/>
    <a:srgbClr val="FFDBB7"/>
    <a:srgbClr val="FFE2C5"/>
    <a:srgbClr val="FFCC99"/>
    <a:srgbClr val="C0C0C0"/>
    <a:srgbClr val="B2B2B2"/>
    <a:srgbClr val="F68222"/>
    <a:srgbClr val="F3A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B3577-5C26-4BA4-A9DE-C6C3D92045AF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946275" y="739775"/>
            <a:ext cx="2776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1A60B-A885-4617-9C3A-1886949F31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7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1A60B-A885-4617-9C3A-1886949F31F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36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44EC-C7A3-4E49-835A-DB6E4704D4F4}" type="datetimeFigureOut">
              <a:rPr lang="fr-FR" smtClean="0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6946-BB5A-430D-BE98-EED53171C5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fondactiondufootball.com/principales-operations/formulaire-dinscription-aux-trophees-philippe-seguin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re 1"/>
          <p:cNvSpPr txBox="1">
            <a:spLocks/>
          </p:cNvSpPr>
          <p:nvPr/>
        </p:nvSpPr>
        <p:spPr bwMode="auto">
          <a:xfrm>
            <a:off x="10389" y="2961262"/>
            <a:ext cx="6858000" cy="61827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tIns="252000" bIns="252000" anchor="ctr">
            <a:normAutofit lnSpcReduction="10000"/>
          </a:bodyPr>
          <a:lstStyle/>
          <a:p>
            <a:pPr algn="ctr" eaLnBrk="0" hangingPunct="0">
              <a:defRPr/>
            </a:pPr>
            <a:r>
              <a:rPr lang="fr-FR" sz="3200" b="1" dirty="0">
                <a:solidFill>
                  <a:srgbClr val="002060"/>
                </a:solidFill>
                <a:latin typeface="Myriad Web Pro Condensed" pitchFamily="34" charset="0"/>
                <a:ea typeface="+mj-ea"/>
                <a:cs typeface="+mj-cs"/>
              </a:rPr>
              <a:t/>
            </a:r>
            <a:br>
              <a:rPr lang="fr-FR" sz="3200" b="1" dirty="0">
                <a:solidFill>
                  <a:srgbClr val="002060"/>
                </a:solidFill>
                <a:latin typeface="Myriad Web Pro Condensed" pitchFamily="34" charset="0"/>
                <a:ea typeface="+mj-ea"/>
                <a:cs typeface="+mj-cs"/>
              </a:rPr>
            </a:br>
            <a:endParaRPr lang="fr-FR" sz="3200" b="1" dirty="0">
              <a:solidFill>
                <a:srgbClr val="002060"/>
              </a:solidFill>
              <a:latin typeface="Myriad Web Pro Condensed" pitchFamily="34" charset="0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fr-FR" sz="11200" b="1" dirty="0">
              <a:solidFill>
                <a:schemeClr val="tx2">
                  <a:lumMod val="75000"/>
                </a:schemeClr>
              </a:solidFill>
              <a:latin typeface="Myriad Web Pro Condensed" pitchFamily="34" charset="0"/>
            </a:endParaRPr>
          </a:p>
          <a:p>
            <a:pPr algn="ctr" eaLnBrk="0" hangingPunct="0">
              <a:defRPr/>
            </a:pPr>
            <a:endParaRPr lang="fr-FR" sz="11200" b="1" dirty="0">
              <a:solidFill>
                <a:schemeClr val="tx2">
                  <a:lumMod val="75000"/>
                </a:schemeClr>
              </a:solidFill>
              <a:latin typeface="Myriad Web Pro Condensed" pitchFamily="34" charset="0"/>
            </a:endParaRPr>
          </a:p>
          <a:p>
            <a:pPr algn="ctr" eaLnBrk="0" hangingPunct="0">
              <a:spcBef>
                <a:spcPts val="1800"/>
              </a:spcBef>
              <a:spcAft>
                <a:spcPts val="1200"/>
              </a:spcAft>
              <a:defRPr/>
            </a:pPr>
            <a:r>
              <a:rPr lang="fr-FR" sz="3000" b="1" dirty="0">
                <a:solidFill>
                  <a:srgbClr val="002060"/>
                </a:solidFill>
                <a:latin typeface="Myriad Web Pro Condensed" pitchFamily="34" charset="0"/>
                <a:ea typeface="+mj-ea"/>
                <a:cs typeface="+mj-cs"/>
              </a:rPr>
              <a:t/>
            </a:r>
            <a:br>
              <a:rPr lang="fr-FR" sz="3000" b="1" dirty="0">
                <a:solidFill>
                  <a:srgbClr val="002060"/>
                </a:solidFill>
                <a:latin typeface="Myriad Web Pro Condensed" pitchFamily="34" charset="0"/>
                <a:ea typeface="+mj-ea"/>
                <a:cs typeface="+mj-cs"/>
              </a:rPr>
            </a:br>
            <a:r>
              <a:rPr lang="fr-FR" sz="3200" b="1" dirty="0">
                <a:solidFill>
                  <a:srgbClr val="002060"/>
                </a:solidFill>
                <a:latin typeface="Myriad Web Pro Condensed" pitchFamily="34" charset="0"/>
                <a:ea typeface="+mj-ea"/>
                <a:cs typeface="+mj-cs"/>
              </a:rPr>
              <a:t/>
            </a:r>
            <a:br>
              <a:rPr lang="fr-FR" sz="3200" b="1" dirty="0">
                <a:solidFill>
                  <a:srgbClr val="002060"/>
                </a:solidFill>
                <a:latin typeface="Myriad Web Pro Condensed" pitchFamily="34" charset="0"/>
                <a:ea typeface="+mj-ea"/>
                <a:cs typeface="+mj-cs"/>
              </a:rPr>
            </a:br>
            <a:endParaRPr lang="fr-FR" sz="2400" b="1" dirty="0">
              <a:solidFill>
                <a:srgbClr val="002060"/>
              </a:solidFill>
              <a:latin typeface="Myriad Web Pro Condensed" pitchFamily="34" charset="0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954618"/>
            <a:ext cx="6858000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063" y="4459906"/>
            <a:ext cx="6858000" cy="1631667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fr-FR" sz="1600" dirty="0" smtClean="0">
                <a:solidFill>
                  <a:schemeClr val="bg1"/>
                </a:solidFill>
              </a:rPr>
              <a:t>Les « Trophées Philippe Séguin du Fondaction du football » ont pour objectifs de détecter, récompenser et promouvoir les actions citoyennes mises en place par les clubs de </a:t>
            </a:r>
            <a:r>
              <a:rPr lang="fr-FR" sz="1600" dirty="0" smtClean="0">
                <a:solidFill>
                  <a:schemeClr val="bg1"/>
                </a:solidFill>
              </a:rPr>
              <a:t>football </a:t>
            </a:r>
          </a:p>
          <a:p>
            <a:pPr>
              <a:spcBef>
                <a:spcPts val="0"/>
              </a:spcBef>
            </a:pPr>
            <a:endParaRPr lang="fr-FR" sz="16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b="1" dirty="0" smtClean="0">
                <a:solidFill>
                  <a:schemeClr val="bg1"/>
                </a:solidFill>
              </a:rPr>
              <a:t>Déposer votre dossier de candidature dans l’une des 4 catégories :</a:t>
            </a:r>
          </a:p>
          <a:p>
            <a:pPr>
              <a:spcBef>
                <a:spcPts val="0"/>
              </a:spcBef>
            </a:pPr>
            <a:endParaRPr lang="fr-FR" sz="16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b="1" dirty="0" smtClean="0">
                <a:solidFill>
                  <a:srgbClr val="E17837"/>
                </a:solidFill>
              </a:rPr>
              <a:t>Education et Citoyenneté   </a:t>
            </a:r>
            <a:r>
              <a:rPr lang="fr-FR" sz="1600" b="1" dirty="0" smtClean="0">
                <a:solidFill>
                  <a:srgbClr val="E17837"/>
                </a:solidFill>
                <a:cs typeface="Arial"/>
              </a:rPr>
              <a:t>│  </a:t>
            </a:r>
            <a:r>
              <a:rPr lang="fr-FR" sz="1600" b="1" dirty="0" smtClean="0">
                <a:solidFill>
                  <a:srgbClr val="E17837"/>
                </a:solidFill>
                <a:cs typeface="Arial"/>
              </a:rPr>
              <a:t>Mixité et diversité │ Solidarité et inclusion</a:t>
            </a:r>
          </a:p>
          <a:p>
            <a:pPr>
              <a:spcBef>
                <a:spcPts val="0"/>
              </a:spcBef>
            </a:pPr>
            <a:endParaRPr lang="fr-FR" sz="1600" b="1" dirty="0">
              <a:solidFill>
                <a:srgbClr val="E17837"/>
              </a:solidFill>
              <a:cs typeface="Arial"/>
            </a:endParaRPr>
          </a:p>
          <a:p>
            <a:pPr>
              <a:spcBef>
                <a:spcPts val="0"/>
              </a:spcBef>
            </a:pPr>
            <a:r>
              <a:rPr lang="fr-FR" sz="1600" b="1" dirty="0" smtClean="0">
                <a:solidFill>
                  <a:srgbClr val="E17837"/>
                </a:solidFill>
              </a:rPr>
              <a:t>Santé </a:t>
            </a:r>
            <a:r>
              <a:rPr lang="fr-FR" sz="1600" b="1" dirty="0" smtClean="0">
                <a:solidFill>
                  <a:srgbClr val="E17837"/>
                </a:solidFill>
              </a:rPr>
              <a:t>et Environnement</a:t>
            </a:r>
          </a:p>
          <a:p>
            <a:endParaRPr lang="fr-FR" sz="800" b="1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872" y="3525257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b="1" dirty="0">
              <a:solidFill>
                <a:schemeClr val="tx2">
                  <a:lumMod val="75000"/>
                </a:schemeClr>
              </a:solidFill>
              <a:latin typeface="Albertus Extra Bold" pitchFamily="34" charset="0"/>
            </a:endParaRPr>
          </a:p>
          <a:p>
            <a:pPr algn="ctr"/>
            <a:endParaRPr lang="fr-FR" b="1" dirty="0" smtClean="0">
              <a:solidFill>
                <a:schemeClr val="tx2">
                  <a:lumMod val="75000"/>
                </a:schemeClr>
              </a:solidFill>
              <a:latin typeface="Albertus Extra Bold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Albertus Extra Bold" pitchFamily="34" charset="0"/>
              </a:rPr>
              <a:t>Rejoignez les </a:t>
            </a:r>
            <a:r>
              <a:rPr lang="fr-FR" b="1" dirty="0" smtClean="0">
                <a:solidFill>
                  <a:schemeClr val="bg1"/>
                </a:solidFill>
                <a:latin typeface="Albertus Extra Bold" pitchFamily="34" charset="0"/>
              </a:rPr>
              <a:t>190 </a:t>
            </a:r>
            <a:r>
              <a:rPr lang="fr-FR" b="1" dirty="0" smtClean="0">
                <a:solidFill>
                  <a:schemeClr val="bg1"/>
                </a:solidFill>
                <a:latin typeface="Albertus Extra Bold" pitchFamily="34" charset="0"/>
              </a:rPr>
              <a:t>clubs de football déjà récompensés !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9" name="Picture 7" descr="G:\Fondation\Logos\Logos Mécènes Partenaires\LOGO FDJ FIN RV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443" y="8142418"/>
            <a:ext cx="685169" cy="32142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05335" y="8687776"/>
            <a:ext cx="3161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www.fondactiondufootball.com</a:t>
            </a:r>
          </a:p>
        </p:txBody>
      </p:sp>
      <p:sp>
        <p:nvSpPr>
          <p:cNvPr id="24" name="ZoneTexte 23">
            <a:hlinkClick r:id="rId4"/>
          </p:cNvPr>
          <p:cNvSpPr txBox="1"/>
          <p:nvPr/>
        </p:nvSpPr>
        <p:spPr>
          <a:xfrm>
            <a:off x="-45483" y="6179322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</a:rPr>
              <a:t>Pour en </a:t>
            </a:r>
            <a:r>
              <a:rPr lang="fr-FR" sz="1400" b="1" dirty="0" smtClean="0">
                <a:solidFill>
                  <a:schemeClr val="bg1"/>
                </a:solidFill>
              </a:rPr>
              <a:t>savoir plus et </a:t>
            </a:r>
            <a:r>
              <a:rPr lang="fr-FR" sz="1400" b="1" dirty="0" smtClean="0">
                <a:solidFill>
                  <a:schemeClr val="bg1"/>
                </a:solidFill>
              </a:rPr>
              <a:t>télécharger votre dossier de candidature </a:t>
            </a:r>
            <a:r>
              <a:rPr lang="fr-FR" sz="1400" b="1" dirty="0" smtClean="0">
                <a:solidFill>
                  <a:schemeClr val="bg1"/>
                </a:solidFill>
              </a:rPr>
              <a:t>:</a:t>
            </a:r>
          </a:p>
          <a:p>
            <a:pPr algn="ctr">
              <a:spcAft>
                <a:spcPts val="600"/>
              </a:spcAft>
            </a:pPr>
            <a:r>
              <a:rPr lang="fr-FR" sz="1400" b="1" dirty="0">
                <a:solidFill>
                  <a:schemeClr val="bg1"/>
                </a:solidFill>
              </a:rPr>
              <a:t>www.fondactiondufootball.com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Informations </a:t>
            </a:r>
            <a:r>
              <a:rPr lang="fr-FR" sz="1400" b="1" dirty="0" smtClean="0">
                <a:solidFill>
                  <a:schemeClr val="bg1"/>
                </a:solidFill>
              </a:rPr>
              <a:t>: 01 44 31 74 56 </a:t>
            </a:r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Date </a:t>
            </a:r>
            <a:r>
              <a:rPr lang="fr-FR" sz="1400" b="1" dirty="0" smtClean="0">
                <a:solidFill>
                  <a:schemeClr val="bg1"/>
                </a:solidFill>
              </a:rPr>
              <a:t>limite de retour des dossiers le 10 décembre </a:t>
            </a:r>
            <a:r>
              <a:rPr lang="fr-FR" sz="1400" b="1" dirty="0" smtClean="0">
                <a:solidFill>
                  <a:schemeClr val="bg1"/>
                </a:solidFill>
              </a:rPr>
              <a:t>2019</a:t>
            </a:r>
            <a:endParaRPr lang="fr-FR" sz="1400" b="1" dirty="0">
              <a:solidFill>
                <a:schemeClr val="bg1"/>
              </a:solidFill>
            </a:endParaRPr>
          </a:p>
        </p:txBody>
      </p:sp>
      <p:pic>
        <p:nvPicPr>
          <p:cNvPr id="22" name="Image 21" descr="EnsAD_logo_couleur_CMJ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80" y="8052416"/>
            <a:ext cx="432048" cy="432048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404664" y="7613077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</a:rPr>
              <a:t>EN PARTENARIAT AVEC </a:t>
            </a:r>
            <a:r>
              <a:rPr lang="fr-FR" sz="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fr-FR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5" name="Picture 5" descr="G:\Fondation\Logos\Logos Mécènes Partenaires\UCPF_logo_p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8445" y="8162281"/>
            <a:ext cx="564553" cy="322183"/>
          </a:xfrm>
          <a:prstGeom prst="rect">
            <a:avLst/>
          </a:prstGeom>
          <a:noFill/>
        </p:spPr>
      </p:pic>
      <p:sp>
        <p:nvSpPr>
          <p:cNvPr id="30" name="ZoneTexte 29"/>
          <p:cNvSpPr txBox="1"/>
          <p:nvPr/>
        </p:nvSpPr>
        <p:spPr>
          <a:xfrm>
            <a:off x="3933056" y="7632409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</a:rPr>
              <a:t>MEMBRES BIENFAITEURS </a:t>
            </a:r>
            <a:r>
              <a:rPr lang="fr-FR" sz="800" dirty="0" smtClean="0">
                <a:solidFill>
                  <a:srgbClr val="0070C0"/>
                </a:solidFill>
              </a:rPr>
              <a:t>:</a:t>
            </a:r>
            <a:endParaRPr lang="fr-FR" sz="800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337728" y="3107860"/>
            <a:ext cx="753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kern="500" spc="5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12</a:t>
            </a:r>
            <a:r>
              <a:rPr lang="fr-FR" sz="2400" b="1" kern="500" spc="500" baseline="300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e</a:t>
            </a:r>
            <a:r>
              <a:rPr lang="fr-FR" sz="2400" b="1" kern="500" spc="5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fr-FR" sz="2400" b="1" kern="500" spc="5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É</a:t>
            </a:r>
            <a:r>
              <a:rPr lang="fr-FR" sz="2400" b="1" kern="500" spc="5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DITION DES TROPH</a:t>
            </a:r>
            <a:r>
              <a:rPr lang="fr-FR" sz="2400" b="1" kern="500" spc="5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É</a:t>
            </a:r>
            <a:r>
              <a:rPr lang="fr-FR" sz="2400" b="1" kern="500" spc="5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ES PHILIPPE S</a:t>
            </a:r>
            <a:r>
              <a:rPr lang="fr-FR" sz="2400" b="1" kern="500" spc="5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É</a:t>
            </a:r>
            <a:r>
              <a:rPr lang="fr-FR" sz="2400" b="1" kern="500" spc="5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GUIN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458" y="7935601"/>
            <a:ext cx="691371" cy="74085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" y="3074"/>
            <a:ext cx="6858000" cy="2978255"/>
          </a:xfrm>
          <a:prstGeom prst="rect">
            <a:avLst/>
          </a:prstGeom>
        </p:spPr>
      </p:pic>
      <p:pic>
        <p:nvPicPr>
          <p:cNvPr id="1028" name="Picture 4" descr="Fichier:Logo-LFP-2019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136" y="8002674"/>
            <a:ext cx="346169" cy="50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55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Aharoni</vt:lpstr>
      <vt:lpstr>Albertus Extra Bold</vt:lpstr>
      <vt:lpstr>Arial</vt:lpstr>
      <vt:lpstr>Arial Black</vt:lpstr>
      <vt:lpstr>Calibri</vt:lpstr>
      <vt:lpstr>Myriad Web Pro Condensed</vt:lpstr>
      <vt:lpstr>Thème Office</vt:lpstr>
      <vt:lpstr>Présentation PowerPoint</vt:lpstr>
    </vt:vector>
  </TitlesOfParts>
  <Company>FFF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fballet</dc:creator>
  <cp:lastModifiedBy>BALLET Florence</cp:lastModifiedBy>
  <cp:revision>79</cp:revision>
  <dcterms:created xsi:type="dcterms:W3CDTF">2013-07-26T15:09:04Z</dcterms:created>
  <dcterms:modified xsi:type="dcterms:W3CDTF">2019-09-10T09:48:11Z</dcterms:modified>
</cp:coreProperties>
</file>