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9144000" cy="6858000" type="screen4x3"/>
  <p:notesSz cx="6797675" cy="9926638"/>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FE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49" autoAdjust="0"/>
    <p:restoredTop sz="94660"/>
  </p:normalViewPr>
  <p:slideViewPr>
    <p:cSldViewPr>
      <p:cViewPr varScale="1">
        <p:scale>
          <a:sx n="106" d="100"/>
          <a:sy n="106" d="100"/>
        </p:scale>
        <p:origin x="88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34" charset="0"/>
                <a:cs typeface="Arial" pitchFamily="34" charset="0"/>
              </a:defRPr>
            </a:lvl1pPr>
          </a:lstStyle>
          <a:p>
            <a:pPr>
              <a:defRPr/>
            </a:pPr>
            <a:endParaRPr lang="fr-FR"/>
          </a:p>
        </p:txBody>
      </p:sp>
      <p:sp>
        <p:nvSpPr>
          <p:cNvPr id="614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fr-FR"/>
          </a:p>
        </p:txBody>
      </p:sp>
      <p:sp>
        <p:nvSpPr>
          <p:cNvPr id="4100"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15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34" charset="0"/>
                <a:cs typeface="Arial" pitchFamily="34" charset="0"/>
              </a:defRPr>
            </a:lvl1pPr>
          </a:lstStyle>
          <a:p>
            <a:pPr>
              <a:defRPr/>
            </a:pPr>
            <a:endParaRPr lang="fr-FR"/>
          </a:p>
        </p:txBody>
      </p:sp>
      <p:sp>
        <p:nvSpPr>
          <p:cNvPr id="615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34" charset="0"/>
                <a:cs typeface="Arial" pitchFamily="34" charset="0"/>
              </a:defRPr>
            </a:lvl1pPr>
          </a:lstStyle>
          <a:p>
            <a:pPr>
              <a:defRPr/>
            </a:pPr>
            <a:fld id="{E89635A0-D49A-4BE9-B6C5-9A99FDDF231C}" type="slidenum">
              <a:rPr lang="fr-FR"/>
              <a:pPr>
                <a:defRPr/>
              </a:pPr>
              <a:t>‹N°›</a:t>
            </a:fld>
            <a:endParaRPr lang="fr-FR"/>
          </a:p>
        </p:txBody>
      </p:sp>
    </p:spTree>
    <p:extLst>
      <p:ext uri="{BB962C8B-B14F-4D97-AF65-F5344CB8AC3E}">
        <p14:creationId xmlns:p14="http://schemas.microsoft.com/office/powerpoint/2010/main" val="39430633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p>
            <a:fld id="{F1FBB2CE-A7ED-4290-94BB-CE797A9A6DF9}" type="slidenum">
              <a:rPr lang="fr-FR" altLang="fr-FR" smtClean="0">
                <a:latin typeface="Arial" charset="0"/>
                <a:cs typeface="Arial" charset="0"/>
              </a:rPr>
              <a:pPr/>
              <a:t>1</a:t>
            </a:fld>
            <a:endParaRPr lang="fr-FR" altLang="fr-FR" smtClean="0">
              <a:latin typeface="Arial" charset="0"/>
              <a:cs typeface="Arial" charset="0"/>
            </a:endParaRPr>
          </a:p>
        </p:txBody>
      </p:sp>
      <p:sp>
        <p:nvSpPr>
          <p:cNvPr id="5123" name="Rectangle 2"/>
          <p:cNvSpPr>
            <a:spLocks noGrp="1" noRot="1" noChangeAspect="1" noChangeArrowheads="1" noTextEdit="1"/>
          </p:cNvSpPr>
          <p:nvPr>
            <p:ph type="sldImg"/>
          </p:nvPr>
        </p:nvSpPr>
        <p:spPr>
          <a:xfrm>
            <a:off x="917575" y="744538"/>
            <a:ext cx="4962525" cy="3722687"/>
          </a:xfrm>
          <a:ln/>
        </p:spPr>
      </p:sp>
      <p:sp>
        <p:nvSpPr>
          <p:cNvPr id="5124" name="Rectangle 3"/>
          <p:cNvSpPr>
            <a:spLocks noGrp="1" noChangeArrowheads="1"/>
          </p:cNvSpPr>
          <p:nvPr>
            <p:ph type="body" idx="1"/>
          </p:nvPr>
        </p:nvSpPr>
        <p:spPr>
          <a:noFill/>
          <a:ln/>
        </p:spPr>
        <p:txBody>
          <a:bodyPr/>
          <a:lstStyle/>
          <a:p>
            <a:pPr eaLnBrk="1" hangingPunct="1"/>
            <a:endParaRPr lang="fr-FR" altLang="fr-FR" smtClean="0">
              <a:latin typeface="Arial" charset="0"/>
              <a:cs typeface="Arial" charset="0"/>
            </a:endParaRPr>
          </a:p>
        </p:txBody>
      </p:sp>
    </p:spTree>
    <p:extLst>
      <p:ext uri="{BB962C8B-B14F-4D97-AF65-F5344CB8AC3E}">
        <p14:creationId xmlns:p14="http://schemas.microsoft.com/office/powerpoint/2010/main" val="337565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5F6145D2-A2AE-4F09-8A33-238D4A19E0F1}" type="slidenum">
              <a:rPr lang="fr-FR" altLang="fr-FR" smtClean="0">
                <a:latin typeface="Arial" charset="0"/>
                <a:cs typeface="Arial" charset="0"/>
              </a:rPr>
              <a:pPr/>
              <a:t>2</a:t>
            </a:fld>
            <a:endParaRPr lang="fr-FR" altLang="fr-FR" smtClean="0">
              <a:latin typeface="Arial" charset="0"/>
              <a:cs typeface="Arial" charset="0"/>
            </a:endParaRPr>
          </a:p>
        </p:txBody>
      </p:sp>
      <p:sp>
        <p:nvSpPr>
          <p:cNvPr id="6147" name="Rectangle 2"/>
          <p:cNvSpPr>
            <a:spLocks noGrp="1" noRot="1" noChangeAspect="1" noChangeArrowheads="1" noTextEdit="1"/>
          </p:cNvSpPr>
          <p:nvPr>
            <p:ph type="sldImg"/>
          </p:nvPr>
        </p:nvSpPr>
        <p:spPr>
          <a:xfrm>
            <a:off x="917575" y="744538"/>
            <a:ext cx="4962525" cy="3722687"/>
          </a:xfrm>
          <a:ln/>
        </p:spPr>
      </p:sp>
      <p:sp>
        <p:nvSpPr>
          <p:cNvPr id="6148" name="Rectangle 3"/>
          <p:cNvSpPr>
            <a:spLocks noGrp="1" noChangeArrowheads="1"/>
          </p:cNvSpPr>
          <p:nvPr>
            <p:ph type="body" idx="1"/>
          </p:nvPr>
        </p:nvSpPr>
        <p:spPr>
          <a:noFill/>
          <a:ln/>
        </p:spPr>
        <p:txBody>
          <a:bodyPr/>
          <a:lstStyle/>
          <a:p>
            <a:pPr eaLnBrk="1" hangingPunct="1"/>
            <a:endParaRPr lang="fr-FR" altLang="fr-FR" smtClean="0">
              <a:latin typeface="Arial" charset="0"/>
              <a:cs typeface="Arial" charset="0"/>
            </a:endParaRPr>
          </a:p>
        </p:txBody>
      </p:sp>
    </p:spTree>
    <p:extLst>
      <p:ext uri="{BB962C8B-B14F-4D97-AF65-F5344CB8AC3E}">
        <p14:creationId xmlns:p14="http://schemas.microsoft.com/office/powerpoint/2010/main" val="19652999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47891FC-4F51-4CEA-AF8B-E4E23349AEFD}"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65B93D9A-D439-465F-9189-6A9AA2C20B03}"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4947561-DA0C-4A69-BB02-1051E8ABB115}"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600283DE-4513-416D-BDBC-C8A2941C8E4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A7F2254-9237-444B-BDF1-FB88EBEC12F9}"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D3D0887-4CD9-4FA4-8E74-0454FB237D8B}"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8340DADF-5786-4197-B892-BF12A0BC790A}"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5D601E7E-06A3-4234-9059-E717D1AFD599}"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8DE42DF3-DD9C-4D1E-B37D-9397096122BA}"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26A6B22B-30FC-4F96-A2DC-3F1EBF40DA2C}"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D0F9D137-0BED-41A0-9F60-2BA9BA6DE6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cs typeface="Arial" pitchFamily="34" charset="0"/>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cs typeface="Arial" pitchFamily="34"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cs typeface="Arial" pitchFamily="34" charset="0"/>
              </a:defRPr>
            </a:lvl1pPr>
          </a:lstStyle>
          <a:p>
            <a:pPr>
              <a:defRPr/>
            </a:pPr>
            <a:fld id="{0B64F45D-3054-4604-BD5E-D86E2F17944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hugonnard@isere.fff.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jpe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4"/>
          <p:cNvSpPr>
            <a:spLocks noChangeArrowheads="1"/>
          </p:cNvSpPr>
          <p:nvPr/>
        </p:nvSpPr>
        <p:spPr bwMode="auto">
          <a:xfrm>
            <a:off x="152400" y="1009279"/>
            <a:ext cx="4343400" cy="1983989"/>
          </a:xfrm>
          <a:prstGeom prst="roundRect">
            <a:avLst>
              <a:gd name="adj" fmla="val 16667"/>
            </a:avLst>
          </a:prstGeom>
          <a:ln>
            <a:headEnd/>
            <a:tailEnd/>
          </a:ln>
        </p:spPr>
        <p:style>
          <a:lnRef idx="1">
            <a:schemeClr val="accent1"/>
          </a:lnRef>
          <a:fillRef idx="2">
            <a:schemeClr val="accent1"/>
          </a:fillRef>
          <a:effectRef idx="1">
            <a:schemeClr val="accent1"/>
          </a:effectRef>
          <a:fontRef idx="minor">
            <a:schemeClr val="dk1"/>
          </a:fontRef>
        </p:style>
        <p:txBody>
          <a:bodyPr/>
          <a:lstStyle/>
          <a:p>
            <a:pPr>
              <a:tabLst>
                <a:tab pos="457200" algn="l"/>
                <a:tab pos="914400" algn="l"/>
              </a:tabLst>
              <a:defRPr/>
            </a:pPr>
            <a:r>
              <a:rPr lang="fr-FR" sz="1100" b="1" dirty="0">
                <a:solidFill>
                  <a:schemeClr val="accent2"/>
                </a:solidFill>
                <a:latin typeface="+mj-lt"/>
                <a:cs typeface="Times New Roman" pitchFamily="18" charset="0"/>
              </a:rPr>
              <a:t>Action : </a:t>
            </a:r>
            <a:r>
              <a:rPr lang="fr-FR" sz="1200" b="1" dirty="0" smtClean="0">
                <a:solidFill>
                  <a:schemeClr val="accent2"/>
                </a:solidFill>
                <a:latin typeface="+mj-lt"/>
                <a:cs typeface="Times New Roman" pitchFamily="18" charset="0"/>
              </a:rPr>
              <a:t>Stage Plan de Performance Fédéral U13F/U14F/U15F</a:t>
            </a:r>
            <a:endParaRPr lang="fr-FR" sz="1100" b="1" dirty="0">
              <a:solidFill>
                <a:schemeClr val="accent2"/>
              </a:solidFill>
              <a:latin typeface="+mj-lt"/>
              <a:cs typeface="Times New Roman" pitchFamily="18" charset="0"/>
              <a:sym typeface="Monotype Sorts" pitchFamily="2" charset="2"/>
            </a:endParaRPr>
          </a:p>
          <a:p>
            <a:pPr>
              <a:tabLst>
                <a:tab pos="457200" algn="l"/>
                <a:tab pos="914400" algn="l"/>
              </a:tabLst>
              <a:defRPr/>
            </a:pPr>
            <a:endParaRPr lang="fr-FR" sz="1100" b="1" dirty="0">
              <a:solidFill>
                <a:srgbClr val="0000FF"/>
              </a:solidFill>
              <a:latin typeface="+mj-lt"/>
              <a:cs typeface="Times New Roman" pitchFamily="18" charset="0"/>
              <a:sym typeface="Monotype Sorts" pitchFamily="2" charset="2"/>
            </a:endParaRPr>
          </a:p>
          <a:p>
            <a:pPr>
              <a:tabLst>
                <a:tab pos="457200" algn="l"/>
                <a:tab pos="914400" algn="l"/>
              </a:tabLst>
              <a:defRPr/>
            </a:pPr>
            <a:r>
              <a:rPr lang="fr-FR" sz="1100" b="1" dirty="0">
                <a:solidFill>
                  <a:schemeClr val="accent2"/>
                </a:solidFill>
                <a:latin typeface="+mj-lt"/>
                <a:cs typeface="Times New Roman" pitchFamily="18" charset="0"/>
                <a:sym typeface="Monotype Sorts" pitchFamily="2" charset="2"/>
              </a:rPr>
              <a:t>Date</a:t>
            </a:r>
            <a:r>
              <a:rPr lang="fr-FR" sz="1100" b="1" dirty="0">
                <a:solidFill>
                  <a:srgbClr val="0000FF"/>
                </a:solidFill>
                <a:latin typeface="+mj-lt"/>
                <a:cs typeface="Times New Roman" pitchFamily="18" charset="0"/>
                <a:sym typeface="Monotype Sorts" pitchFamily="2" charset="2"/>
              </a:rPr>
              <a:t> : </a:t>
            </a:r>
            <a:r>
              <a:rPr lang="fr-FR" sz="1200" b="1" dirty="0" smtClean="0">
                <a:solidFill>
                  <a:srgbClr val="FF0000"/>
                </a:solidFill>
                <a:latin typeface="+mj-lt"/>
                <a:cs typeface="Times New Roman" pitchFamily="18" charset="0"/>
                <a:sym typeface="Monotype Sorts" pitchFamily="2" charset="2"/>
              </a:rPr>
              <a:t>Jeudi 26 Août 2021</a:t>
            </a:r>
            <a:endParaRPr lang="fr-FR" sz="1100" b="1" dirty="0">
              <a:solidFill>
                <a:srgbClr val="FF0000"/>
              </a:solidFill>
              <a:latin typeface="+mj-lt"/>
              <a:cs typeface="Times New Roman" pitchFamily="18" charset="0"/>
              <a:sym typeface="Monotype Sorts" pitchFamily="2" charset="2"/>
            </a:endParaRPr>
          </a:p>
          <a:p>
            <a:pPr>
              <a:tabLst>
                <a:tab pos="457200" algn="l"/>
                <a:tab pos="914400" algn="l"/>
              </a:tabLst>
              <a:defRPr/>
            </a:pPr>
            <a:r>
              <a:rPr lang="fr-FR" sz="1100" b="1" dirty="0">
                <a:solidFill>
                  <a:schemeClr val="accent2"/>
                </a:solidFill>
                <a:latin typeface="+mj-lt"/>
                <a:cs typeface="Times New Roman" pitchFamily="18" charset="0"/>
                <a:sym typeface="Monotype Sorts" pitchFamily="2" charset="2"/>
              </a:rPr>
              <a:t>HORAIRES </a:t>
            </a:r>
            <a:r>
              <a:rPr lang="fr-FR" sz="1100" b="1" dirty="0">
                <a:solidFill>
                  <a:srgbClr val="FF0000"/>
                </a:solidFill>
                <a:latin typeface="+mj-lt"/>
                <a:cs typeface="Times New Roman" pitchFamily="18" charset="0"/>
                <a:sym typeface="Monotype Sorts" pitchFamily="2" charset="2"/>
              </a:rPr>
              <a:t>: </a:t>
            </a:r>
            <a:r>
              <a:rPr lang="fr-FR" sz="1100" b="1" dirty="0" smtClean="0">
                <a:solidFill>
                  <a:srgbClr val="FF0000"/>
                </a:solidFill>
                <a:latin typeface="+mj-lt"/>
                <a:cs typeface="Times New Roman" pitchFamily="18" charset="0"/>
                <a:sym typeface="Monotype Sorts" pitchFamily="2" charset="2"/>
              </a:rPr>
              <a:t>14H30 – 16H30</a:t>
            </a:r>
            <a:endParaRPr lang="fr-FR" sz="1100" b="1" dirty="0">
              <a:solidFill>
                <a:srgbClr val="FF0000"/>
              </a:solidFill>
              <a:latin typeface="+mj-lt"/>
              <a:cs typeface="Times New Roman" pitchFamily="18" charset="0"/>
              <a:sym typeface="Monotype Sorts" pitchFamily="2" charset="2"/>
            </a:endParaRPr>
          </a:p>
          <a:p>
            <a:pPr>
              <a:tabLst>
                <a:tab pos="457200" algn="l"/>
                <a:tab pos="914400" algn="l"/>
              </a:tabLst>
              <a:defRPr/>
            </a:pPr>
            <a:r>
              <a:rPr lang="fr-FR" sz="1100" b="1" dirty="0">
                <a:solidFill>
                  <a:srgbClr val="FF0000"/>
                </a:solidFill>
                <a:latin typeface="+mj-lt"/>
                <a:cs typeface="Times New Roman" pitchFamily="18" charset="0"/>
                <a:sym typeface="Monotype Sorts" pitchFamily="2" charset="2"/>
              </a:rPr>
              <a:t>RDV SUR PLACE  : </a:t>
            </a:r>
            <a:r>
              <a:rPr lang="fr-FR" sz="1100" b="1" dirty="0" smtClean="0">
                <a:solidFill>
                  <a:srgbClr val="FF0000"/>
                </a:solidFill>
                <a:latin typeface="+mj-lt"/>
                <a:cs typeface="Times New Roman" pitchFamily="18" charset="0"/>
                <a:sym typeface="Monotype Sorts" pitchFamily="2" charset="2"/>
              </a:rPr>
              <a:t>14H15 </a:t>
            </a:r>
            <a:r>
              <a:rPr lang="fr-FR" sz="1100" b="1" dirty="0">
                <a:solidFill>
                  <a:srgbClr val="FF0000"/>
                </a:solidFill>
                <a:latin typeface="+mj-lt"/>
                <a:cs typeface="Times New Roman" pitchFamily="18" charset="0"/>
                <a:sym typeface="Monotype Sorts" pitchFamily="2" charset="2"/>
              </a:rPr>
              <a:t>	</a:t>
            </a:r>
          </a:p>
          <a:p>
            <a:pPr>
              <a:tabLst>
                <a:tab pos="457200" algn="l"/>
                <a:tab pos="914400" algn="l"/>
              </a:tabLst>
              <a:defRPr/>
            </a:pPr>
            <a:r>
              <a:rPr lang="fr-FR" sz="1100" b="1" dirty="0">
                <a:solidFill>
                  <a:srgbClr val="FF0000"/>
                </a:solidFill>
                <a:latin typeface="+mj-lt"/>
                <a:cs typeface="Times New Roman" pitchFamily="18" charset="0"/>
                <a:sym typeface="Monotype Sorts" pitchFamily="2" charset="2"/>
              </a:rPr>
              <a:t>  </a:t>
            </a:r>
            <a:endParaRPr lang="fr-FR" sz="900" dirty="0">
              <a:latin typeface="+mj-lt"/>
              <a:sym typeface="Monotype Sorts" pitchFamily="2" charset="2"/>
            </a:endParaRPr>
          </a:p>
          <a:p>
            <a:pPr eaLnBrk="0" hangingPunct="0">
              <a:tabLst>
                <a:tab pos="457200" algn="l"/>
                <a:tab pos="914400" algn="l"/>
              </a:tabLst>
              <a:defRPr/>
            </a:pPr>
            <a:r>
              <a:rPr lang="fr-FR" sz="1100" b="1" dirty="0">
                <a:solidFill>
                  <a:schemeClr val="accent2"/>
                </a:solidFill>
                <a:latin typeface="+mj-lt"/>
                <a:cs typeface="Times New Roman" pitchFamily="18" charset="0"/>
                <a:sym typeface="Monotype Sorts" pitchFamily="2" charset="2"/>
              </a:rPr>
              <a:t>Lieu :	</a:t>
            </a:r>
            <a:r>
              <a:rPr lang="fr-FR" sz="1100" b="1" dirty="0" smtClean="0">
                <a:solidFill>
                  <a:schemeClr val="accent2"/>
                </a:solidFill>
                <a:latin typeface="+mj-lt"/>
                <a:cs typeface="Times New Roman" pitchFamily="18" charset="0"/>
                <a:sym typeface="Monotype Sorts" pitchFamily="2" charset="2"/>
              </a:rPr>
              <a:t>Complexe Vieux Melchior – 2 Rue Pierre de Coubertin – 38360 SASSENAGE</a:t>
            </a:r>
            <a:endParaRPr lang="fr-FR" sz="1050" b="1" dirty="0">
              <a:solidFill>
                <a:schemeClr val="accent2"/>
              </a:solidFill>
              <a:latin typeface="+mj-lt"/>
              <a:cs typeface="Times New Roman" pitchFamily="18" charset="0"/>
              <a:sym typeface="Monotype Sorts" pitchFamily="2" charset="2"/>
            </a:endParaRPr>
          </a:p>
          <a:p>
            <a:pPr eaLnBrk="0" hangingPunct="0">
              <a:tabLst>
                <a:tab pos="457200" algn="l"/>
                <a:tab pos="914400" algn="l"/>
              </a:tabLst>
              <a:defRPr/>
            </a:pPr>
            <a:endParaRPr lang="fr-FR" sz="1100" b="1" dirty="0">
              <a:solidFill>
                <a:schemeClr val="accent2"/>
              </a:solidFill>
              <a:latin typeface="Comic Sans MS" pitchFamily="66" charset="0"/>
              <a:cs typeface="Times New Roman" pitchFamily="18" charset="0"/>
              <a:sym typeface="Monotype Sorts" pitchFamily="2" charset="2"/>
            </a:endParaRPr>
          </a:p>
          <a:p>
            <a:pPr eaLnBrk="0" hangingPunct="0">
              <a:tabLst>
                <a:tab pos="457200" algn="l"/>
                <a:tab pos="914400" algn="l"/>
              </a:tabLst>
              <a:defRPr/>
            </a:pPr>
            <a:endParaRPr lang="fr-FR" sz="1100" b="1" dirty="0">
              <a:solidFill>
                <a:schemeClr val="accent2"/>
              </a:solidFill>
              <a:latin typeface="Comic Sans MS" pitchFamily="66" charset="0"/>
              <a:cs typeface="Times New Roman" pitchFamily="18" charset="0"/>
              <a:sym typeface="Monotype Sorts" pitchFamily="2" charset="2"/>
            </a:endParaRPr>
          </a:p>
          <a:p>
            <a:pPr eaLnBrk="0" hangingPunct="0">
              <a:tabLst>
                <a:tab pos="457200" algn="l"/>
                <a:tab pos="914400" algn="l"/>
              </a:tabLst>
              <a:defRPr/>
            </a:pPr>
            <a:r>
              <a:rPr lang="fr-FR" sz="1000" b="1" dirty="0">
                <a:solidFill>
                  <a:srgbClr val="0000FF"/>
                </a:solidFill>
                <a:latin typeface="Comic Sans MS" pitchFamily="66" charset="0"/>
                <a:cs typeface="Times New Roman" pitchFamily="18" charset="0"/>
                <a:sym typeface="Monotype Sorts" pitchFamily="2" charset="2"/>
              </a:rPr>
              <a:t>                   </a:t>
            </a:r>
          </a:p>
          <a:p>
            <a:pPr eaLnBrk="0" hangingPunct="0">
              <a:tabLst>
                <a:tab pos="457200" algn="l"/>
                <a:tab pos="914400" algn="l"/>
              </a:tabLst>
              <a:defRPr/>
            </a:pPr>
            <a:endParaRPr lang="fr-FR" sz="1100" b="1" u="sng" dirty="0">
              <a:solidFill>
                <a:srgbClr val="0000FF"/>
              </a:solidFill>
              <a:latin typeface="Comic Sans MS" pitchFamily="66" charset="0"/>
              <a:cs typeface="Times New Roman" pitchFamily="18" charset="0"/>
              <a:sym typeface="Monotype Sorts" pitchFamily="2" charset="2"/>
            </a:endParaRPr>
          </a:p>
        </p:txBody>
      </p:sp>
      <p:sp>
        <p:nvSpPr>
          <p:cNvPr id="2051" name="Line 5"/>
          <p:cNvSpPr>
            <a:spLocks noChangeShapeType="1"/>
          </p:cNvSpPr>
          <p:nvPr/>
        </p:nvSpPr>
        <p:spPr bwMode="auto">
          <a:xfrm>
            <a:off x="4572000" y="0"/>
            <a:ext cx="0" cy="6743700"/>
          </a:xfrm>
          <a:prstGeom prst="line">
            <a:avLst/>
          </a:prstGeom>
          <a:noFill/>
          <a:ln w="9525">
            <a:solidFill>
              <a:srgbClr val="000000"/>
            </a:solidFill>
            <a:prstDash val="dash"/>
            <a:round/>
            <a:headEnd/>
            <a:tailEnd/>
          </a:ln>
        </p:spPr>
        <p:txBody>
          <a:bodyPr/>
          <a:lstStyle/>
          <a:p>
            <a:endParaRPr lang="fr-FR"/>
          </a:p>
        </p:txBody>
      </p:sp>
      <p:sp>
        <p:nvSpPr>
          <p:cNvPr id="2052" name="Rectangle 6"/>
          <p:cNvSpPr>
            <a:spLocks noChangeArrowheads="1"/>
          </p:cNvSpPr>
          <p:nvPr/>
        </p:nvSpPr>
        <p:spPr bwMode="auto">
          <a:xfrm>
            <a:off x="0" y="57150"/>
            <a:ext cx="9144000" cy="0"/>
          </a:xfrm>
          <a:prstGeom prst="rect">
            <a:avLst/>
          </a:prstGeom>
          <a:noFill/>
          <a:ln w="9525">
            <a:noFill/>
            <a:miter lim="800000"/>
            <a:headEnd/>
            <a:tailEnd/>
          </a:ln>
        </p:spPr>
        <p:txBody>
          <a:bodyPr wrap="none" anchor="ctr">
            <a:spAutoFit/>
          </a:bodyPr>
          <a:lstStyle/>
          <a:p>
            <a:endParaRPr lang="fr-FR" altLang="fr-FR"/>
          </a:p>
        </p:txBody>
      </p:sp>
      <p:sp>
        <p:nvSpPr>
          <p:cNvPr id="2053" name="Rectangle 7"/>
          <p:cNvSpPr>
            <a:spLocks noChangeArrowheads="1"/>
          </p:cNvSpPr>
          <p:nvPr/>
        </p:nvSpPr>
        <p:spPr bwMode="auto">
          <a:xfrm>
            <a:off x="0" y="695980"/>
            <a:ext cx="4648200" cy="523220"/>
          </a:xfrm>
          <a:prstGeom prst="rect">
            <a:avLst/>
          </a:prstGeom>
          <a:noFill/>
          <a:ln w="9525">
            <a:noFill/>
            <a:miter lim="800000"/>
            <a:headEnd/>
            <a:tailEnd/>
          </a:ln>
        </p:spPr>
        <p:txBody>
          <a:bodyPr anchor="ctr">
            <a:spAutoFit/>
          </a:bodyPr>
          <a:lstStyle/>
          <a:p>
            <a:pPr>
              <a:defRPr/>
            </a:pPr>
            <a:r>
              <a:rPr lang="fr-FR" sz="1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Atlantic Inline"/>
                <a:cs typeface="Times New Roman" pitchFamily="18" charset="0"/>
              </a:rPr>
              <a:t>              </a:t>
            </a:r>
            <a:r>
              <a:rPr lang="fr-FR"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n-lt"/>
                <a:cs typeface="Times New Roman" pitchFamily="18" charset="0"/>
              </a:rPr>
              <a:t>District de l’Isère de Football </a:t>
            </a:r>
            <a:endParaRPr lang="fr-FR" sz="1000" i="1" dirty="0">
              <a:latin typeface="Calligraph421 BT" pitchFamily="66" charset="0"/>
              <a:cs typeface="Arial" pitchFamily="34" charset="0"/>
            </a:endParaRPr>
          </a:p>
          <a:p>
            <a:pPr algn="ctr" eaLnBrk="0" hangingPunct="0">
              <a:defRPr/>
            </a:pPr>
            <a:r>
              <a:rPr lang="fr-FR" sz="1000" dirty="0">
                <a:latin typeface="Calligraph421 BT" pitchFamily="66" charset="0"/>
                <a:cs typeface="Times New Roman" pitchFamily="18" charset="0"/>
              </a:rPr>
              <a:t>			</a:t>
            </a:r>
          </a:p>
        </p:txBody>
      </p:sp>
      <p:sp>
        <p:nvSpPr>
          <p:cNvPr id="2054" name="Rectangle 9"/>
          <p:cNvSpPr>
            <a:spLocks noChangeArrowheads="1"/>
          </p:cNvSpPr>
          <p:nvPr/>
        </p:nvSpPr>
        <p:spPr bwMode="auto">
          <a:xfrm>
            <a:off x="30480" y="2855083"/>
            <a:ext cx="4495800" cy="3293209"/>
          </a:xfrm>
          <a:prstGeom prst="rect">
            <a:avLst/>
          </a:prstGeom>
          <a:noFill/>
          <a:ln w="9525">
            <a:noFill/>
            <a:miter lim="800000"/>
            <a:headEnd/>
            <a:tailEnd/>
          </a:ln>
        </p:spPr>
        <p:txBody>
          <a:bodyPr wrap="square" anchor="ctr">
            <a:spAutoFit/>
          </a:bodyPr>
          <a:lstStyle/>
          <a:p>
            <a:pPr indent="727075">
              <a:tabLst>
                <a:tab pos="752475" algn="l"/>
              </a:tabLst>
              <a:defRPr/>
            </a:pPr>
            <a:endParaRPr lang="fr-FR" sz="1200" b="1" u="sng" dirty="0">
              <a:solidFill>
                <a:srgbClr val="800080"/>
              </a:solidFill>
              <a:latin typeface="Verdana" pitchFamily="34" charset="0"/>
              <a:cs typeface="Times New Roman" pitchFamily="18" charset="0"/>
            </a:endParaRPr>
          </a:p>
          <a:p>
            <a:pPr indent="727075">
              <a:tabLst>
                <a:tab pos="752475" algn="l"/>
              </a:tabLst>
              <a:defRPr/>
            </a:pPr>
            <a:r>
              <a:rPr lang="fr-FR" sz="1200" b="1" u="sng" dirty="0">
                <a:solidFill>
                  <a:srgbClr val="800080"/>
                </a:solidFill>
                <a:latin typeface="+mj-lt"/>
                <a:cs typeface="Times New Roman" pitchFamily="18" charset="0"/>
              </a:rPr>
              <a:t>EQUIPEMENT :</a:t>
            </a:r>
            <a:endParaRPr lang="fr-FR" sz="1200" b="1"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latin typeface="+mj-lt"/>
            </a:endParaRPr>
          </a:p>
          <a:p>
            <a:pPr indent="727075">
              <a:tabLst>
                <a:tab pos="752475" algn="l"/>
              </a:tabLst>
              <a:defRPr/>
            </a:pPr>
            <a:r>
              <a:rPr lang="fr-FR" sz="1200" b="1" u="sng" dirty="0">
                <a:solidFill>
                  <a:srgbClr val="800080"/>
                </a:solidFill>
                <a:latin typeface="+mj-lt"/>
                <a:cs typeface="Times New Roman" pitchFamily="18" charset="0"/>
              </a:rPr>
              <a:t>     </a:t>
            </a:r>
          </a:p>
          <a:p>
            <a:pPr indent="727075">
              <a:tabLst>
                <a:tab pos="752475" algn="l"/>
              </a:tabLst>
              <a:defRPr/>
            </a:pPr>
            <a:r>
              <a:rPr lang="fr-FR" sz="1200" dirty="0">
                <a:solidFill>
                  <a:srgbClr val="000000"/>
                </a:solidFill>
                <a:latin typeface="+mj-lt"/>
                <a:cs typeface="Arial" pitchFamily="34" charset="0"/>
              </a:rPr>
              <a:t>		</a:t>
            </a:r>
            <a:r>
              <a:rPr lang="fr-FR" sz="1100" dirty="0">
                <a:solidFill>
                  <a:srgbClr val="000000"/>
                </a:solidFill>
                <a:latin typeface="+mj-lt"/>
                <a:cs typeface="Arial" pitchFamily="34" charset="0"/>
              </a:rPr>
              <a:t>- Équipement complet de Footballeur.</a:t>
            </a:r>
            <a:endParaRPr lang="fr-FR" sz="1100" dirty="0">
              <a:latin typeface="+mj-lt"/>
              <a:cs typeface="Arial" pitchFamily="34" charset="0"/>
            </a:endParaRPr>
          </a:p>
          <a:p>
            <a:pPr indent="727075">
              <a:tabLst>
                <a:tab pos="752475" algn="l"/>
              </a:tabLst>
              <a:defRPr/>
            </a:pPr>
            <a:r>
              <a:rPr lang="fr-FR" sz="1100" dirty="0">
                <a:solidFill>
                  <a:srgbClr val="000000"/>
                </a:solidFill>
                <a:latin typeface="+mj-lt"/>
                <a:cs typeface="Arial" pitchFamily="34" charset="0"/>
              </a:rPr>
              <a:t>		- </a:t>
            </a:r>
            <a:r>
              <a:rPr lang="fr-FR" sz="1050" dirty="0">
                <a:solidFill>
                  <a:srgbClr val="000000"/>
                </a:solidFill>
                <a:latin typeface="+mj-lt"/>
                <a:cs typeface="Arial" pitchFamily="34" charset="0"/>
              </a:rPr>
              <a:t>chaussures de Football </a:t>
            </a:r>
            <a:r>
              <a:rPr lang="fr-FR" sz="900" dirty="0">
                <a:solidFill>
                  <a:srgbClr val="000000"/>
                </a:solidFill>
                <a:latin typeface="+mj-lt"/>
                <a:cs typeface="Arial" pitchFamily="34" charset="0"/>
              </a:rPr>
              <a:t>(crampons moulés)</a:t>
            </a:r>
            <a:endParaRPr lang="fr-FR" sz="1000" dirty="0">
              <a:latin typeface="+mj-lt"/>
              <a:cs typeface="Arial" pitchFamily="34" charset="0"/>
            </a:endParaRPr>
          </a:p>
          <a:p>
            <a:pPr indent="727075">
              <a:tabLst>
                <a:tab pos="752475" algn="l"/>
              </a:tabLst>
              <a:defRPr/>
            </a:pPr>
            <a:r>
              <a:rPr lang="fr-FR" sz="1100" dirty="0">
                <a:solidFill>
                  <a:srgbClr val="000000"/>
                </a:solidFill>
                <a:latin typeface="+mj-lt"/>
                <a:cs typeface="Arial" pitchFamily="34" charset="0"/>
              </a:rPr>
              <a:t>		- 1 paire de protège-tibia.</a:t>
            </a:r>
            <a:endParaRPr lang="fr-FR" sz="1100" dirty="0">
              <a:latin typeface="+mj-lt"/>
              <a:cs typeface="Arial" pitchFamily="34" charset="0"/>
            </a:endParaRPr>
          </a:p>
          <a:p>
            <a:pPr indent="727075">
              <a:tabLst>
                <a:tab pos="752475" algn="l"/>
              </a:tabLst>
              <a:defRPr/>
            </a:pPr>
            <a:r>
              <a:rPr lang="fr-FR" sz="1100" dirty="0">
                <a:solidFill>
                  <a:srgbClr val="000000"/>
                </a:solidFill>
                <a:latin typeface="+mj-lt"/>
                <a:cs typeface="Arial" pitchFamily="34" charset="0"/>
              </a:rPr>
              <a:t>		- Équipement de protection pour les Gardiens de but.</a:t>
            </a:r>
            <a:endParaRPr lang="fr-FR" sz="1100" dirty="0">
              <a:latin typeface="+mj-lt"/>
              <a:cs typeface="Arial" pitchFamily="34" charset="0"/>
            </a:endParaRPr>
          </a:p>
          <a:p>
            <a:pPr indent="727075">
              <a:tabLst>
                <a:tab pos="752475" algn="l"/>
              </a:tabLst>
              <a:defRPr/>
            </a:pPr>
            <a:r>
              <a:rPr lang="fr-FR" sz="1100" dirty="0">
                <a:solidFill>
                  <a:srgbClr val="000000"/>
                </a:solidFill>
                <a:latin typeface="+mj-lt"/>
                <a:cs typeface="Arial" pitchFamily="34" charset="0"/>
              </a:rPr>
              <a:t>		- 1 survêtement + 1 vêtement de pluie type K-WAY.</a:t>
            </a:r>
          </a:p>
          <a:p>
            <a:pPr indent="727075">
              <a:tabLst>
                <a:tab pos="752475" algn="l"/>
              </a:tabLst>
              <a:defRPr/>
            </a:pPr>
            <a:r>
              <a:rPr lang="fr-FR" sz="1100" dirty="0">
                <a:solidFill>
                  <a:srgbClr val="000000"/>
                </a:solidFill>
                <a:latin typeface="+mj-lt"/>
                <a:cs typeface="Arial" pitchFamily="34" charset="0"/>
              </a:rPr>
              <a:t>		- Nécessaire de toilette (pour prendre la douche)</a:t>
            </a:r>
            <a:endParaRPr lang="fr-FR" sz="1100" dirty="0">
              <a:latin typeface="+mj-lt"/>
              <a:cs typeface="Arial" pitchFamily="34" charset="0"/>
            </a:endParaRPr>
          </a:p>
          <a:p>
            <a:pPr indent="727075">
              <a:tabLst>
                <a:tab pos="752475" algn="l"/>
              </a:tabLst>
              <a:defRPr/>
            </a:pPr>
            <a:r>
              <a:rPr lang="fr-FR" sz="1100" dirty="0">
                <a:solidFill>
                  <a:srgbClr val="000000"/>
                </a:solidFill>
                <a:latin typeface="+mj-lt"/>
                <a:cs typeface="Arial" pitchFamily="34" charset="0"/>
              </a:rPr>
              <a:t>		- Une bouteille d’eau (OBLIGATOIRE)</a:t>
            </a:r>
          </a:p>
          <a:p>
            <a:pPr indent="727075">
              <a:tabLst>
                <a:tab pos="752475" algn="l"/>
              </a:tabLst>
              <a:defRPr/>
            </a:pPr>
            <a:r>
              <a:rPr lang="fr-FR" sz="1100" dirty="0">
                <a:solidFill>
                  <a:srgbClr val="000000"/>
                </a:solidFill>
                <a:latin typeface="Comic Sans MS" pitchFamily="66" charset="0"/>
                <a:cs typeface="Arial" pitchFamily="34" charset="0"/>
              </a:rPr>
              <a:t>		</a:t>
            </a:r>
          </a:p>
          <a:p>
            <a:pPr indent="727075">
              <a:tabLst>
                <a:tab pos="752475" algn="l"/>
              </a:tabLst>
              <a:defRPr/>
            </a:pPr>
            <a:r>
              <a:rPr lang="fr-FR" sz="1100" dirty="0">
                <a:solidFill>
                  <a:srgbClr val="000000"/>
                </a:solidFill>
                <a:latin typeface="Comic Sans MS" pitchFamily="66" charset="0"/>
                <a:cs typeface="Arial" pitchFamily="34" charset="0"/>
              </a:rPr>
              <a:t>     </a:t>
            </a:r>
            <a:endParaRPr lang="fr-FR" sz="1000" b="1" u="sng" dirty="0">
              <a:solidFill>
                <a:srgbClr val="0000FF"/>
              </a:solidFill>
              <a:latin typeface="Comic Sans MS" pitchFamily="66" charset="0"/>
              <a:cs typeface="Times New Roman" pitchFamily="18" charset="0"/>
            </a:endParaRPr>
          </a:p>
          <a:p>
            <a:pPr indent="727075">
              <a:tabLst>
                <a:tab pos="752475" algn="l"/>
              </a:tabLst>
              <a:defRPr/>
            </a:pPr>
            <a:r>
              <a:rPr lang="fr-FR" sz="1400" b="1" i="1" dirty="0">
                <a:solidFill>
                  <a:srgbClr val="0000FF"/>
                </a:solidFill>
                <a:latin typeface="+mj-lt"/>
                <a:cs typeface="Times New Roman" pitchFamily="18" charset="0"/>
              </a:rPr>
              <a:t>PS : </a:t>
            </a:r>
            <a:r>
              <a:rPr lang="fr-FR" sz="1400" b="1" i="1" dirty="0">
                <a:solidFill>
                  <a:srgbClr val="FF0000"/>
                </a:solidFill>
                <a:latin typeface="+mj-lt"/>
                <a:cs typeface="Times New Roman" pitchFamily="18" charset="0"/>
              </a:rPr>
              <a:t>Dès réception de cette convocation, merci de prévenir </a:t>
            </a:r>
            <a:r>
              <a:rPr lang="fr-FR" sz="1400" b="1" i="1" dirty="0" smtClean="0">
                <a:solidFill>
                  <a:srgbClr val="FF0000"/>
                </a:solidFill>
                <a:latin typeface="+mj-lt"/>
                <a:cs typeface="Times New Roman" pitchFamily="18" charset="0"/>
              </a:rPr>
              <a:t>le référent du stage </a:t>
            </a:r>
            <a:r>
              <a:rPr lang="fr-FR" sz="1400" b="1" i="1" dirty="0">
                <a:solidFill>
                  <a:srgbClr val="FF0000"/>
                </a:solidFill>
                <a:latin typeface="+mj-lt"/>
                <a:cs typeface="Times New Roman" pitchFamily="18" charset="0"/>
              </a:rPr>
              <a:t>de la participation ou de l’absence à cette action.</a:t>
            </a:r>
          </a:p>
          <a:p>
            <a:pPr indent="727075">
              <a:tabLst>
                <a:tab pos="752475" algn="l"/>
              </a:tabLst>
              <a:defRPr/>
            </a:pPr>
            <a:r>
              <a:rPr lang="fr-FR" sz="1000" b="1" dirty="0">
                <a:solidFill>
                  <a:srgbClr val="FF0000"/>
                </a:solidFill>
                <a:latin typeface="+mj-lt"/>
                <a:cs typeface="Times New Roman" pitchFamily="18" charset="0"/>
              </a:rPr>
              <a:t>      </a:t>
            </a:r>
          </a:p>
          <a:p>
            <a:pPr indent="727075">
              <a:tabLst>
                <a:tab pos="752475" algn="l"/>
              </a:tabLst>
              <a:defRPr/>
            </a:pPr>
            <a:r>
              <a:rPr lang="fr-FR" sz="1000" b="1" dirty="0">
                <a:solidFill>
                  <a:srgbClr val="FF0000"/>
                </a:solidFill>
                <a:latin typeface="+mj-lt"/>
                <a:cs typeface="Times New Roman" pitchFamily="18" charset="0"/>
              </a:rPr>
              <a:t>		</a:t>
            </a:r>
          </a:p>
          <a:p>
            <a:pPr indent="727075">
              <a:tabLst>
                <a:tab pos="752475" algn="l"/>
              </a:tabLst>
              <a:defRPr/>
            </a:pPr>
            <a:r>
              <a:rPr lang="fr-FR" sz="1000" b="1" dirty="0">
                <a:solidFill>
                  <a:srgbClr val="FF0000"/>
                </a:solidFill>
                <a:latin typeface="+mj-lt"/>
                <a:cs typeface="Times New Roman" pitchFamily="18" charset="0"/>
              </a:rPr>
              <a:t> </a:t>
            </a:r>
          </a:p>
        </p:txBody>
      </p:sp>
      <p:sp>
        <p:nvSpPr>
          <p:cNvPr id="2056" name="Text Box 12"/>
          <p:cNvSpPr txBox="1">
            <a:spLocks noChangeArrowheads="1"/>
          </p:cNvSpPr>
          <p:nvPr/>
        </p:nvSpPr>
        <p:spPr bwMode="auto">
          <a:xfrm>
            <a:off x="4739640" y="914400"/>
            <a:ext cx="4267200" cy="7963719"/>
          </a:xfrm>
          <a:prstGeom prst="rect">
            <a:avLst/>
          </a:prstGeom>
          <a:noFill/>
          <a:ln w="9525">
            <a:noFill/>
            <a:miter lim="800000"/>
            <a:headEnd/>
            <a:tailEnd/>
          </a:ln>
        </p:spPr>
        <p:txBody>
          <a:bodyPr>
            <a:spAutoFit/>
          </a:bodyPr>
          <a:lstStyle/>
          <a:p>
            <a:pPr>
              <a:spcBef>
                <a:spcPct val="50000"/>
              </a:spcBef>
              <a:defRPr/>
            </a:pPr>
            <a:endParaRPr lang="fr-FR" sz="12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Comic Sans MS" pitchFamily="66" charset="0"/>
              <a:cs typeface="Arial" pitchFamily="34" charset="0"/>
            </a:endParaRPr>
          </a:p>
          <a:p>
            <a:pPr>
              <a:spcBef>
                <a:spcPct val="50000"/>
              </a:spcBef>
              <a:defRPr/>
            </a:pPr>
            <a:r>
              <a:rPr lang="fr-FR" sz="1400" b="1" u="sng"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cs typeface="Arial" pitchFamily="34" charset="0"/>
              </a:rPr>
              <a:t>Référent stage</a:t>
            </a:r>
            <a:r>
              <a:rPr lang="fr-FR" sz="1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j-lt"/>
                <a:cs typeface="Arial" pitchFamily="34" charset="0"/>
              </a:rPr>
              <a:t> :</a:t>
            </a:r>
          </a:p>
          <a:p>
            <a:pPr>
              <a:spcBef>
                <a:spcPct val="50000"/>
              </a:spcBef>
              <a:defRPr/>
            </a:pPr>
            <a:endParaRPr lang="fr-FR" sz="1400" i="1" dirty="0">
              <a:latin typeface="+mj-lt"/>
              <a:cs typeface="Arial" pitchFamily="34" charset="0"/>
            </a:endParaRPr>
          </a:p>
          <a:p>
            <a:pPr>
              <a:spcBef>
                <a:spcPts val="0"/>
              </a:spcBef>
              <a:defRPr/>
            </a:pPr>
            <a:r>
              <a:rPr lang="fr-FR" sz="1200" dirty="0">
                <a:latin typeface="+mj-lt"/>
                <a:cs typeface="Arial" pitchFamily="34" charset="0"/>
                <a:sym typeface="Wingdings" pitchFamily="2" charset="2"/>
              </a:rPr>
              <a:t>Jérémy HUGONNARD ROCHE : 06 46 41 36 </a:t>
            </a:r>
            <a:r>
              <a:rPr lang="fr-FR" sz="1200" dirty="0" smtClean="0">
                <a:latin typeface="+mj-lt"/>
                <a:cs typeface="Arial" pitchFamily="34" charset="0"/>
                <a:sym typeface="Wingdings" pitchFamily="2" charset="2"/>
              </a:rPr>
              <a:t>63</a:t>
            </a:r>
          </a:p>
          <a:p>
            <a:pPr>
              <a:spcBef>
                <a:spcPts val="0"/>
              </a:spcBef>
              <a:defRPr/>
            </a:pPr>
            <a:r>
              <a:rPr lang="fr-FR" sz="1200" dirty="0">
                <a:latin typeface="+mj-lt"/>
                <a:cs typeface="Arial" pitchFamily="34" charset="0"/>
                <a:sym typeface="Wingdings" pitchFamily="2" charset="2"/>
              </a:rPr>
              <a:t>	</a:t>
            </a:r>
            <a:r>
              <a:rPr lang="fr-FR" sz="1200" dirty="0" smtClean="0">
                <a:latin typeface="+mj-lt"/>
                <a:cs typeface="Arial" pitchFamily="34" charset="0"/>
                <a:sym typeface="Wingdings" pitchFamily="2" charset="2"/>
              </a:rPr>
              <a:t>Mail: </a:t>
            </a:r>
            <a:r>
              <a:rPr lang="fr-FR" sz="1200" dirty="0" smtClean="0">
                <a:latin typeface="+mj-lt"/>
                <a:cs typeface="Arial" pitchFamily="34" charset="0"/>
                <a:sym typeface="Wingdings" pitchFamily="2" charset="2"/>
                <a:hlinkClick r:id="rId3"/>
              </a:rPr>
              <a:t>jhugonnard@isere.fff.fr</a:t>
            </a:r>
            <a:r>
              <a:rPr lang="fr-FR" sz="1200" dirty="0" smtClean="0">
                <a:latin typeface="+mj-lt"/>
                <a:cs typeface="Arial" pitchFamily="34" charset="0"/>
                <a:sym typeface="Wingdings" pitchFamily="2" charset="2"/>
              </a:rPr>
              <a:t> </a:t>
            </a:r>
            <a:endParaRPr lang="fr-FR" sz="1200" dirty="0">
              <a:latin typeface="+mj-lt"/>
              <a:cs typeface="Arial" pitchFamily="34" charset="0"/>
              <a:sym typeface="Wingdings" pitchFamily="2" charset="2"/>
            </a:endParaRPr>
          </a:p>
          <a:p>
            <a:pPr>
              <a:spcBef>
                <a:spcPts val="0"/>
              </a:spcBef>
              <a:defRPr/>
            </a:pPr>
            <a:endParaRPr lang="fr-FR" sz="1200" dirty="0">
              <a:latin typeface="+mj-lt"/>
              <a:cs typeface="Arial" pitchFamily="34" charset="0"/>
              <a:sym typeface="Wingdings" pitchFamily="2" charset="2"/>
            </a:endParaRPr>
          </a:p>
          <a:p>
            <a:pPr marL="171450" indent="-171450">
              <a:spcBef>
                <a:spcPts val="0"/>
              </a:spcBef>
              <a:buFont typeface="Wingdings" panose="05000000000000000000" pitchFamily="2" charset="2"/>
              <a:buChar char="Ø"/>
              <a:defRPr/>
            </a:pPr>
            <a:r>
              <a:rPr lang="fr-FR" sz="1100" dirty="0" smtClean="0">
                <a:latin typeface="+mj-lt"/>
                <a:cs typeface="Arial" pitchFamily="34" charset="0"/>
                <a:sym typeface="Wingdings" pitchFamily="2" charset="2"/>
              </a:rPr>
              <a:t>Respecter </a:t>
            </a:r>
            <a:r>
              <a:rPr lang="fr-FR" sz="1100" dirty="0">
                <a:latin typeface="+mj-lt"/>
                <a:cs typeface="Arial" pitchFamily="34" charset="0"/>
                <a:sym typeface="Wingdings" pitchFamily="2" charset="2"/>
              </a:rPr>
              <a:t>les horaires</a:t>
            </a:r>
          </a:p>
          <a:p>
            <a:pPr marL="171450" indent="-171450">
              <a:spcBef>
                <a:spcPts val="0"/>
              </a:spcBef>
              <a:buFont typeface="Wingdings" panose="05000000000000000000" pitchFamily="2" charset="2"/>
              <a:buChar char="Ø"/>
              <a:defRPr/>
            </a:pPr>
            <a:r>
              <a:rPr lang="fr-FR" sz="1100" dirty="0" smtClean="0">
                <a:latin typeface="+mj-lt"/>
                <a:cs typeface="Arial" pitchFamily="34" charset="0"/>
                <a:sym typeface="Wingdings" pitchFamily="2" charset="2"/>
              </a:rPr>
              <a:t>Les </a:t>
            </a:r>
            <a:r>
              <a:rPr lang="fr-FR" sz="1100" dirty="0">
                <a:latin typeface="+mj-lt"/>
                <a:cs typeface="Arial" pitchFamily="34" charset="0"/>
                <a:sym typeface="Wingdings" pitchFamily="2" charset="2"/>
              </a:rPr>
              <a:t>stagiaires seront sous la responsabilité de l’encadrement de </a:t>
            </a:r>
            <a:r>
              <a:rPr lang="fr-FR" sz="1100" dirty="0" smtClean="0">
                <a:latin typeface="+mj-lt"/>
                <a:cs typeface="Arial" pitchFamily="34" charset="0"/>
                <a:sym typeface="Wingdings" pitchFamily="2" charset="2"/>
              </a:rPr>
              <a:t>14h30 </a:t>
            </a:r>
            <a:r>
              <a:rPr lang="fr-FR" sz="1100" dirty="0">
                <a:latin typeface="+mj-lt"/>
                <a:cs typeface="Arial" pitchFamily="34" charset="0"/>
                <a:sym typeface="Wingdings" pitchFamily="2" charset="2"/>
              </a:rPr>
              <a:t>à </a:t>
            </a:r>
            <a:r>
              <a:rPr lang="fr-FR" sz="1100" dirty="0" smtClean="0">
                <a:latin typeface="+mj-lt"/>
                <a:cs typeface="Arial" pitchFamily="34" charset="0"/>
                <a:sym typeface="Wingdings" pitchFamily="2" charset="2"/>
              </a:rPr>
              <a:t>16h30</a:t>
            </a:r>
          </a:p>
          <a:p>
            <a:pPr marL="171450" indent="-171450">
              <a:spcBef>
                <a:spcPts val="0"/>
              </a:spcBef>
              <a:buFont typeface="Wingdings" panose="05000000000000000000" pitchFamily="2" charset="2"/>
              <a:buChar char="Ø"/>
              <a:defRPr/>
            </a:pPr>
            <a:endParaRPr lang="fr-FR" sz="1100" dirty="0" smtClean="0">
              <a:latin typeface="+mj-lt"/>
              <a:cs typeface="Arial" pitchFamily="34" charset="0"/>
              <a:sym typeface="Wingdings" pitchFamily="2" charset="2"/>
            </a:endParaRPr>
          </a:p>
          <a:p>
            <a:pPr marL="171450" indent="-171450">
              <a:spcBef>
                <a:spcPts val="0"/>
              </a:spcBef>
              <a:buFont typeface="Wingdings" panose="05000000000000000000" pitchFamily="2" charset="2"/>
              <a:buChar char="Ø"/>
              <a:defRPr/>
            </a:pPr>
            <a:r>
              <a:rPr lang="fr-FR" sz="1100" dirty="0" smtClean="0">
                <a:solidFill>
                  <a:srgbClr val="FF0000"/>
                </a:solidFill>
                <a:latin typeface="+mj-lt"/>
                <a:cs typeface="Arial" pitchFamily="34" charset="0"/>
                <a:sym typeface="Wingdings" pitchFamily="2" charset="2"/>
              </a:rPr>
              <a:t>Autorisation parentale et questionnaire </a:t>
            </a:r>
            <a:r>
              <a:rPr lang="fr-FR" sz="1100" dirty="0" err="1" smtClean="0">
                <a:solidFill>
                  <a:srgbClr val="FF0000"/>
                </a:solidFill>
                <a:latin typeface="+mj-lt"/>
                <a:cs typeface="Arial" pitchFamily="34" charset="0"/>
                <a:sym typeface="Wingdings" pitchFamily="2" charset="2"/>
              </a:rPr>
              <a:t>Covid</a:t>
            </a:r>
            <a:r>
              <a:rPr lang="fr-FR" sz="1100" dirty="0" smtClean="0">
                <a:solidFill>
                  <a:srgbClr val="FF0000"/>
                </a:solidFill>
                <a:latin typeface="+mj-lt"/>
                <a:cs typeface="Arial" pitchFamily="34" charset="0"/>
                <a:sym typeface="Wingdings" pitchFamily="2" charset="2"/>
              </a:rPr>
              <a:t> à donner à l’encadrement du stage le jour de la séance.</a:t>
            </a:r>
          </a:p>
          <a:p>
            <a:pPr>
              <a:spcBef>
                <a:spcPts val="0"/>
              </a:spcBef>
              <a:defRPr/>
            </a:pPr>
            <a:endParaRPr lang="fr-FR" sz="1000" dirty="0">
              <a:latin typeface="+mj-lt"/>
              <a:cs typeface="Arial" pitchFamily="34" charset="0"/>
              <a:sym typeface="Wingdings" pitchFamily="2" charset="2"/>
            </a:endParaRPr>
          </a:p>
          <a:p>
            <a:pPr>
              <a:spcBef>
                <a:spcPts val="0"/>
              </a:spcBef>
              <a:defRPr/>
            </a:pPr>
            <a:endParaRPr lang="fr-FR" sz="1000" dirty="0">
              <a:latin typeface="+mj-lt"/>
              <a:cs typeface="Arial" pitchFamily="34" charset="0"/>
              <a:sym typeface="Wingdings" pitchFamily="2" charset="2"/>
            </a:endParaRPr>
          </a:p>
          <a:p>
            <a:pPr>
              <a:spcBef>
                <a:spcPts val="0"/>
              </a:spcBef>
              <a:defRPr/>
            </a:pPr>
            <a:endParaRPr lang="fr-FR" sz="1000" dirty="0">
              <a:latin typeface="+mj-lt"/>
              <a:cs typeface="Arial" pitchFamily="34" charset="0"/>
              <a:sym typeface="Wingdings" pitchFamily="2" charset="2"/>
            </a:endParaRPr>
          </a:p>
          <a:p>
            <a:pPr>
              <a:spcBef>
                <a:spcPct val="50000"/>
              </a:spcBef>
              <a:defRPr/>
            </a:pPr>
            <a:endParaRPr lang="fr-FR" sz="1200" dirty="0">
              <a:latin typeface="+mj-lt"/>
              <a:cs typeface="Arial" pitchFamily="34" charset="0"/>
            </a:endParaRPr>
          </a:p>
          <a:p>
            <a:pPr>
              <a:spcBef>
                <a:spcPct val="50000"/>
              </a:spcBef>
              <a:defRPr/>
            </a:pPr>
            <a:endParaRPr lang="fr-FR" sz="1100" i="1" dirty="0">
              <a:latin typeface="Comic Sans MS" pitchFamily="66" charset="0"/>
              <a:cs typeface="Arial" pitchFamily="34" charset="0"/>
              <a:sym typeface="Wingdings" pitchFamily="2" charset="2"/>
            </a:endParaRPr>
          </a:p>
          <a:p>
            <a:pPr>
              <a:spcBef>
                <a:spcPct val="50000"/>
              </a:spcBef>
              <a:defRPr/>
            </a:pPr>
            <a:endParaRPr lang="fr-FR" sz="1100" i="1" dirty="0">
              <a:latin typeface="Comic Sans MS" pitchFamily="66" charset="0"/>
              <a:cs typeface="Arial" pitchFamily="34" charset="0"/>
              <a:sym typeface="Wingdings" pitchFamily="2" charset="2"/>
            </a:endParaRPr>
          </a:p>
          <a:p>
            <a:pPr>
              <a:spcBef>
                <a:spcPct val="50000"/>
              </a:spcBef>
              <a:defRPr/>
            </a:pPr>
            <a:endParaRPr lang="fr-FR" sz="1100" i="1" dirty="0">
              <a:latin typeface="Comic Sans MS" pitchFamily="66" charset="0"/>
              <a:cs typeface="Arial" pitchFamily="34" charset="0"/>
            </a:endParaRPr>
          </a:p>
          <a:p>
            <a:pPr>
              <a:spcBef>
                <a:spcPct val="50000"/>
              </a:spcBef>
              <a:defRPr/>
            </a:pPr>
            <a:endParaRPr lang="fr-FR" sz="1100" i="1" dirty="0">
              <a:latin typeface="Comic Sans MS" pitchFamily="66" charset="0"/>
              <a:cs typeface="Arial" pitchFamily="34" charset="0"/>
              <a:sym typeface="Wingdings" pitchFamily="2" charset="2"/>
            </a:endParaRPr>
          </a:p>
          <a:p>
            <a:pPr>
              <a:spcBef>
                <a:spcPct val="50000"/>
              </a:spcBef>
              <a:defRPr/>
            </a:pPr>
            <a:endParaRPr lang="fr-FR" sz="1100" i="1" dirty="0">
              <a:latin typeface="Comic Sans MS" pitchFamily="66" charset="0"/>
              <a:cs typeface="Arial" pitchFamily="34" charset="0"/>
              <a:sym typeface="Wingdings" pitchFamily="2" charset="2"/>
            </a:endParaRPr>
          </a:p>
          <a:p>
            <a:pPr>
              <a:spcBef>
                <a:spcPct val="50000"/>
              </a:spcBef>
              <a:defRPr/>
            </a:pPr>
            <a:endParaRPr lang="fr-FR" sz="1100" i="1" dirty="0">
              <a:latin typeface="Comic Sans MS" pitchFamily="66" charset="0"/>
              <a:cs typeface="Arial" pitchFamily="34" charset="0"/>
              <a:sym typeface="Wingdings" pitchFamily="2" charset="2"/>
            </a:endParaRPr>
          </a:p>
          <a:p>
            <a:pPr>
              <a:spcBef>
                <a:spcPct val="50000"/>
              </a:spcBef>
              <a:defRPr/>
            </a:pPr>
            <a:endParaRPr lang="fr-FR" sz="1200" dirty="0">
              <a:latin typeface="Comic Sans MS" pitchFamily="66" charset="0"/>
              <a:cs typeface="Arial" pitchFamily="34" charset="0"/>
              <a:sym typeface="Wingdings" pitchFamily="2" charset="2"/>
            </a:endParaRPr>
          </a:p>
          <a:p>
            <a:pPr>
              <a:spcBef>
                <a:spcPct val="50000"/>
              </a:spcBef>
              <a:defRPr/>
            </a:pPr>
            <a:endParaRPr lang="fr-FR" sz="1200" dirty="0">
              <a:latin typeface="Comic Sans MS" pitchFamily="66" charset="0"/>
              <a:cs typeface="Arial" pitchFamily="34" charset="0"/>
              <a:sym typeface="Wingdings" pitchFamily="2" charset="2"/>
            </a:endParaRPr>
          </a:p>
          <a:p>
            <a:pPr>
              <a:spcBef>
                <a:spcPct val="50000"/>
              </a:spcBef>
              <a:defRPr/>
            </a:pPr>
            <a:endParaRPr lang="fr-FR" sz="1200" dirty="0">
              <a:latin typeface="Comic Sans MS" pitchFamily="66" charset="0"/>
              <a:cs typeface="Arial" pitchFamily="34" charset="0"/>
              <a:sym typeface="Wingdings" pitchFamily="2" charset="2"/>
            </a:endParaRPr>
          </a:p>
          <a:p>
            <a:pPr>
              <a:spcBef>
                <a:spcPct val="50000"/>
              </a:spcBef>
              <a:defRPr/>
            </a:pPr>
            <a:endParaRPr lang="fr-FR" sz="1200" dirty="0">
              <a:latin typeface="Comic Sans MS" pitchFamily="66" charset="0"/>
              <a:cs typeface="Arial" pitchFamily="34" charset="0"/>
              <a:sym typeface="Wingdings" pitchFamily="2" charset="2"/>
            </a:endParaRPr>
          </a:p>
          <a:p>
            <a:pPr>
              <a:spcBef>
                <a:spcPct val="50000"/>
              </a:spcBef>
              <a:defRPr/>
            </a:pPr>
            <a:endParaRPr lang="fr-FR" sz="1100" i="1" dirty="0">
              <a:latin typeface="Comic Sans MS" pitchFamily="66" charset="0"/>
              <a:cs typeface="Arial" pitchFamily="34" charset="0"/>
              <a:sym typeface="Wingdings" pitchFamily="2" charset="2"/>
            </a:endParaRPr>
          </a:p>
          <a:p>
            <a:pPr>
              <a:spcBef>
                <a:spcPct val="50000"/>
              </a:spcBef>
              <a:defRPr/>
            </a:pPr>
            <a:endParaRPr lang="fr-FR" sz="1100" i="1" dirty="0">
              <a:latin typeface="Comic Sans MS" pitchFamily="66" charset="0"/>
              <a:cs typeface="Arial" pitchFamily="34" charset="0"/>
            </a:endParaRPr>
          </a:p>
          <a:p>
            <a:pPr>
              <a:spcBef>
                <a:spcPct val="50000"/>
              </a:spcBef>
              <a:defRPr/>
            </a:pPr>
            <a:endParaRPr lang="fr-FR" sz="1200" i="1" dirty="0">
              <a:latin typeface="Comic Sans MS" pitchFamily="66" charset="0"/>
              <a:cs typeface="Arial" pitchFamily="34" charset="0"/>
            </a:endParaRPr>
          </a:p>
          <a:p>
            <a:pPr>
              <a:spcBef>
                <a:spcPct val="50000"/>
              </a:spcBef>
              <a:defRPr/>
            </a:pPr>
            <a:endParaRPr lang="fr-FR" sz="1100" dirty="0">
              <a:latin typeface="Comic Sans MS" pitchFamily="66" charset="0"/>
              <a:cs typeface="Arial" pitchFamily="34" charset="0"/>
            </a:endParaRPr>
          </a:p>
          <a:p>
            <a:pPr>
              <a:spcBef>
                <a:spcPct val="50000"/>
              </a:spcBef>
              <a:defRPr/>
            </a:pPr>
            <a:endParaRPr lang="fr-FR" sz="1400" i="1" u="sng" dirty="0">
              <a:latin typeface="Comic Sans MS" pitchFamily="66" charset="0"/>
              <a:cs typeface="Arial" pitchFamily="34" charset="0"/>
            </a:endParaRPr>
          </a:p>
          <a:p>
            <a:pPr>
              <a:spcBef>
                <a:spcPct val="50000"/>
              </a:spcBef>
              <a:buFont typeface="Wingdings 3" pitchFamily="18" charset="2"/>
              <a:buNone/>
              <a:defRPr/>
            </a:pPr>
            <a:endParaRPr lang="fr-FR" sz="1600" dirty="0">
              <a:latin typeface="Comic Sans MS" pitchFamily="66" charset="0"/>
              <a:cs typeface="Arial" pitchFamily="34" charset="0"/>
              <a:sym typeface="Wingdings 3" pitchFamily="18" charset="2"/>
            </a:endParaRPr>
          </a:p>
          <a:p>
            <a:pPr>
              <a:spcBef>
                <a:spcPct val="50000"/>
              </a:spcBef>
              <a:buFont typeface="Wingdings 3" pitchFamily="18" charset="2"/>
              <a:buNone/>
              <a:defRPr/>
            </a:pPr>
            <a:endParaRPr lang="fr-FR" sz="1600" dirty="0">
              <a:latin typeface="Comic Sans MS" pitchFamily="66" charset="0"/>
              <a:cs typeface="Arial" pitchFamily="34" charset="0"/>
              <a:sym typeface="Wingdings 3" pitchFamily="18" charset="2"/>
            </a:endParaRPr>
          </a:p>
        </p:txBody>
      </p:sp>
      <p:sp>
        <p:nvSpPr>
          <p:cNvPr id="10" name="ZoneTexte 9"/>
          <p:cNvSpPr txBox="1"/>
          <p:nvPr/>
        </p:nvSpPr>
        <p:spPr>
          <a:xfrm>
            <a:off x="304800" y="5791200"/>
            <a:ext cx="3810000" cy="708025"/>
          </a:xfrm>
          <a:prstGeom prst="rect">
            <a:avLst/>
          </a:prstGeom>
          <a:noFill/>
        </p:spPr>
        <p:txBody>
          <a:bodyPr>
            <a:spAutoFit/>
          </a:bodyPr>
          <a:lstStyle/>
          <a:p>
            <a:pPr eaLnBrk="0" hangingPunct="0">
              <a:defRPr/>
            </a:pPr>
            <a:r>
              <a:rPr lang="fr-FR" sz="1000" i="1" dirty="0">
                <a:latin typeface="+mj-lt"/>
                <a:cs typeface="Times New Roman" pitchFamily="18" charset="0"/>
              </a:rPr>
              <a:t>Le Président du District </a:t>
            </a:r>
            <a:r>
              <a:rPr lang="fr-FR" sz="1000" dirty="0">
                <a:latin typeface="+mj-lt"/>
                <a:cs typeface="Times New Roman" pitchFamily="18" charset="0"/>
              </a:rPr>
              <a:t>		</a:t>
            </a:r>
            <a:r>
              <a:rPr lang="fr-FR" sz="1000" i="1" dirty="0">
                <a:latin typeface="+mj-lt"/>
                <a:cs typeface="Times New Roman" pitchFamily="18" charset="0"/>
              </a:rPr>
              <a:t>Le CTF</a:t>
            </a:r>
          </a:p>
          <a:p>
            <a:pPr eaLnBrk="0" hangingPunct="0">
              <a:defRPr/>
            </a:pPr>
            <a:r>
              <a:rPr lang="fr-FR" sz="1000" i="1" dirty="0" smtClean="0">
                <a:latin typeface="+mj-lt"/>
                <a:cs typeface="Times New Roman" pitchFamily="18" charset="0"/>
              </a:rPr>
              <a:t>Hervé GIROUD-GARAMPON</a:t>
            </a:r>
            <a:r>
              <a:rPr lang="fr-FR" sz="1000" i="1" dirty="0">
                <a:latin typeface="+mj-lt"/>
                <a:cs typeface="Times New Roman" pitchFamily="18" charset="0"/>
              </a:rPr>
              <a:t>	                  Thomas BARTOLINI</a:t>
            </a:r>
          </a:p>
          <a:p>
            <a:pPr eaLnBrk="0" hangingPunct="0">
              <a:defRPr/>
            </a:pPr>
            <a:endParaRPr lang="fr-FR" sz="1000" dirty="0">
              <a:latin typeface="+mj-lt"/>
              <a:cs typeface="Times New Roman" pitchFamily="18" charset="0"/>
            </a:endParaRPr>
          </a:p>
          <a:p>
            <a:pPr eaLnBrk="0" hangingPunct="0">
              <a:defRPr/>
            </a:pPr>
            <a:endParaRPr lang="fr-FR" sz="1000" dirty="0">
              <a:latin typeface="+mj-lt"/>
              <a:cs typeface="Arial" pitchFamily="34" charset="0"/>
            </a:endParaRPr>
          </a:p>
        </p:txBody>
      </p:sp>
      <p:sp>
        <p:nvSpPr>
          <p:cNvPr id="16" name="Rectangle 15"/>
          <p:cNvSpPr/>
          <p:nvPr/>
        </p:nvSpPr>
        <p:spPr>
          <a:xfrm>
            <a:off x="0" y="0"/>
            <a:ext cx="9144000" cy="457200"/>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endParaRPr lang="fr-FR" dirty="0"/>
          </a:p>
        </p:txBody>
      </p:sp>
      <p:sp>
        <p:nvSpPr>
          <p:cNvPr id="17" name="Rectangle 16"/>
          <p:cNvSpPr/>
          <p:nvPr/>
        </p:nvSpPr>
        <p:spPr>
          <a:xfrm>
            <a:off x="0" y="6400800"/>
            <a:ext cx="9144000" cy="4572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fr-FR"/>
          </a:p>
        </p:txBody>
      </p:sp>
      <p:pic>
        <p:nvPicPr>
          <p:cNvPr id="2059" name="Picture 6" descr="C:\Documents and Settings\pc6\Local Settings\Temporary Internet Files\Content.IE5\XNJF177Z\MC900432594[1].png"/>
          <p:cNvPicPr>
            <a:picLocks noChangeAspect="1" noChangeArrowheads="1"/>
          </p:cNvPicPr>
          <p:nvPr/>
        </p:nvPicPr>
        <p:blipFill>
          <a:blip r:embed="rId4" cstate="print"/>
          <a:srcRect/>
          <a:stretch>
            <a:fillRect/>
          </a:stretch>
        </p:blipFill>
        <p:spPr bwMode="auto">
          <a:xfrm>
            <a:off x="4495800" y="6096000"/>
            <a:ext cx="609600" cy="609600"/>
          </a:xfrm>
          <a:prstGeom prst="rect">
            <a:avLst/>
          </a:prstGeom>
          <a:noFill/>
          <a:ln w="9525">
            <a:noFill/>
            <a:miter lim="800000"/>
            <a:headEnd/>
            <a:tailEnd/>
          </a:ln>
        </p:spPr>
      </p:pic>
      <p:sp>
        <p:nvSpPr>
          <p:cNvPr id="20" name="Rectangle 19"/>
          <p:cNvSpPr/>
          <p:nvPr/>
        </p:nvSpPr>
        <p:spPr>
          <a:xfrm>
            <a:off x="685800" y="87868"/>
            <a:ext cx="8001000" cy="400110"/>
          </a:xfrm>
          <a:prstGeom prst="rect">
            <a:avLst/>
          </a:prstGeom>
          <a:ln>
            <a:noFill/>
          </a:ln>
        </p:spPr>
        <p:txBody>
          <a:bodyPr wrap="square">
            <a:spAutoFit/>
          </a:bodyPr>
          <a:lstStyle/>
          <a:p>
            <a:pPr algn="ctr">
              <a:defRPr/>
            </a:pPr>
            <a:r>
              <a:rPr lang="fr-FR" sz="2000" b="1" spc="100" dirty="0" smtClean="0">
                <a:ln w="18000">
                  <a:solidFill>
                    <a:schemeClr val="accent2">
                      <a:lumMod val="60000"/>
                      <a:lumOff val="40000"/>
                    </a:schemeClr>
                  </a:solidFill>
                  <a:prstDash val="solid"/>
                </a:ln>
                <a:solidFill>
                  <a:srgbClr val="BBE0E3">
                    <a:satMod val="280000"/>
                    <a:tint val="100000"/>
                    <a:alpha val="5700"/>
                  </a:srgbClr>
                </a:solidFill>
                <a:effectLst>
                  <a:outerShdw blurRad="25000" dist="20000" dir="16020000" algn="tl">
                    <a:srgbClr val="BBE0E3">
                      <a:satMod val="200000"/>
                      <a:shade val="1000"/>
                      <a:alpha val="60000"/>
                    </a:srgbClr>
                  </a:outerShdw>
                </a:effectLst>
              </a:rPr>
              <a:t>Stage Plan de Performance Fédéral U13F/U14F/U15F</a:t>
            </a:r>
            <a:endParaRPr lang="fr-FR" sz="1200" dirty="0">
              <a:ln w="18000">
                <a:solidFill>
                  <a:schemeClr val="accent2">
                    <a:lumMod val="60000"/>
                    <a:lumOff val="40000"/>
                  </a:schemeClr>
                </a:solidFill>
                <a:prstDash val="solid"/>
              </a:ln>
            </a:endParaRPr>
          </a:p>
        </p:txBody>
      </p:sp>
      <p:sp>
        <p:nvSpPr>
          <p:cNvPr id="2063" name="ZoneTexte 21"/>
          <p:cNvSpPr txBox="1">
            <a:spLocks noChangeArrowheads="1"/>
          </p:cNvSpPr>
          <p:nvPr/>
        </p:nvSpPr>
        <p:spPr bwMode="auto">
          <a:xfrm>
            <a:off x="4724400" y="3124200"/>
            <a:ext cx="4419600" cy="523875"/>
          </a:xfrm>
          <a:prstGeom prst="rect">
            <a:avLst/>
          </a:prstGeom>
          <a:noFill/>
          <a:ln w="9525">
            <a:noFill/>
            <a:miter lim="800000"/>
            <a:headEnd/>
            <a:tailEnd/>
          </a:ln>
        </p:spPr>
        <p:txBody>
          <a:bodyPr>
            <a:spAutoFit/>
          </a:bodyPr>
          <a:lstStyle/>
          <a:p>
            <a:endParaRPr lang="fr-FR" altLang="fr-FR"/>
          </a:p>
          <a:p>
            <a:endParaRPr lang="fr-FR" altLang="fr-FR"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4" name="Rectangle 4"/>
          <p:cNvSpPr>
            <a:spLocks noChangeArrowheads="1"/>
          </p:cNvSpPr>
          <p:nvPr/>
        </p:nvSpPr>
        <p:spPr bwMode="auto">
          <a:xfrm>
            <a:off x="5791200" y="4038600"/>
            <a:ext cx="3048000" cy="1143000"/>
          </a:xfrm>
          <a:prstGeom prst="rect">
            <a:avLst/>
          </a:prstGeom>
          <a:solidFill>
            <a:schemeClr val="bg1">
              <a:lumMod val="85000"/>
            </a:schemeClr>
          </a:solidFill>
          <a:ln>
            <a:solidFill>
              <a:srgbClr val="7030A0"/>
            </a:solidFill>
            <a:headEnd/>
            <a:tailEnd/>
          </a:ln>
        </p:spPr>
        <p:style>
          <a:lnRef idx="2">
            <a:schemeClr val="dk1"/>
          </a:lnRef>
          <a:fillRef idx="1">
            <a:schemeClr val="lt1"/>
          </a:fillRef>
          <a:effectRef idx="0">
            <a:schemeClr val="dk1"/>
          </a:effectRef>
          <a:fontRef idx="minor">
            <a:schemeClr val="dk1"/>
          </a:fontRef>
        </p:style>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fr-FR" sz="1200" b="1" dirty="0">
                <a:ln>
                  <a:solidFill>
                    <a:schemeClr val="accent2">
                      <a:lumMod val="60000"/>
                      <a:lumOff val="40000"/>
                    </a:schemeClr>
                  </a:solidFill>
                </a:ln>
                <a:solidFill>
                  <a:schemeClr val="accent5">
                    <a:lumMod val="50000"/>
                  </a:schemeClr>
                </a:solidFill>
                <a:latin typeface="Tahoma" pitchFamily="34" charset="0"/>
                <a:cs typeface="Tahoma" pitchFamily="34" charset="0"/>
              </a:rPr>
              <a:t>DISTRICT DE L’ISERE DE FOOTBALL</a:t>
            </a:r>
          </a:p>
          <a:p>
            <a:pPr algn="ctr">
              <a:defRPr/>
            </a:pPr>
            <a:r>
              <a:rPr lang="fr-FR" sz="1000" b="1" dirty="0">
                <a:ln>
                  <a:solidFill>
                    <a:schemeClr val="accent2">
                      <a:lumMod val="60000"/>
                      <a:lumOff val="40000"/>
                    </a:schemeClr>
                  </a:solidFill>
                </a:ln>
                <a:solidFill>
                  <a:schemeClr val="accent5">
                    <a:lumMod val="50000"/>
                  </a:schemeClr>
                </a:solidFill>
                <a:latin typeface="Tahoma" pitchFamily="34" charset="0"/>
                <a:cs typeface="Tahoma" pitchFamily="34" charset="0"/>
              </a:rPr>
              <a:t>2, bis rue Pierre de Coubertin</a:t>
            </a:r>
          </a:p>
          <a:p>
            <a:pPr algn="ctr">
              <a:defRPr/>
            </a:pPr>
            <a:r>
              <a:rPr lang="fr-FR" sz="1200" b="1" dirty="0">
                <a:ln>
                  <a:solidFill>
                    <a:schemeClr val="accent2">
                      <a:lumMod val="60000"/>
                      <a:lumOff val="40000"/>
                    </a:schemeClr>
                  </a:solidFill>
                </a:ln>
                <a:solidFill>
                  <a:schemeClr val="accent5">
                    <a:lumMod val="50000"/>
                  </a:schemeClr>
                </a:solidFill>
                <a:latin typeface="Tahoma" pitchFamily="34" charset="0"/>
                <a:cs typeface="Tahoma" pitchFamily="34" charset="0"/>
              </a:rPr>
              <a:t>38360 SASSENAGE</a:t>
            </a:r>
          </a:p>
          <a:p>
            <a:pPr algn="ctr">
              <a:defRPr/>
            </a:pPr>
            <a:endParaRPr lang="fr-FR" sz="1200" b="1" dirty="0">
              <a:ln>
                <a:solidFill>
                  <a:schemeClr val="accent2">
                    <a:lumMod val="60000"/>
                    <a:lumOff val="40000"/>
                  </a:schemeClr>
                </a:solidFill>
              </a:ln>
              <a:solidFill>
                <a:schemeClr val="accent5">
                  <a:lumMod val="50000"/>
                </a:schemeClr>
              </a:solidFill>
              <a:latin typeface="Tahoma" pitchFamily="34" charset="0"/>
              <a:cs typeface="Tahoma" pitchFamily="34" charset="0"/>
            </a:endParaRPr>
          </a:p>
          <a:p>
            <a:pPr algn="ctr">
              <a:defRPr/>
            </a:pPr>
            <a:r>
              <a:rPr lang="fr-FR" sz="1200" b="1" dirty="0">
                <a:ln>
                  <a:solidFill>
                    <a:schemeClr val="accent2">
                      <a:lumMod val="60000"/>
                      <a:lumOff val="40000"/>
                    </a:schemeClr>
                  </a:solidFill>
                </a:ln>
                <a:solidFill>
                  <a:schemeClr val="accent5">
                    <a:lumMod val="50000"/>
                  </a:schemeClr>
                </a:solidFill>
                <a:latin typeface="Tahoma" pitchFamily="34" charset="0"/>
                <a:cs typeface="Tahoma" pitchFamily="34" charset="0"/>
              </a:rPr>
              <a:t>Tel : 04.76.26.82.90</a:t>
            </a:r>
            <a:endParaRPr lang="fr-FR" b="1" spc="50" dirty="0">
              <a:ln>
                <a:solidFill>
                  <a:schemeClr val="accent2">
                    <a:lumMod val="60000"/>
                    <a:lumOff val="40000"/>
                  </a:schemeClr>
                </a:solidFill>
              </a:ln>
              <a:solidFill>
                <a:schemeClr val="accent5">
                  <a:lumMod val="50000"/>
                </a:schemeClr>
              </a:solidFill>
              <a:effectLst>
                <a:outerShdw blurRad="76200" dist="50800" dir="5400000" algn="tl" rotWithShape="0">
                  <a:srgbClr val="000000">
                    <a:alpha val="65000"/>
                  </a:srgbClr>
                </a:outerShdw>
              </a:effectLst>
              <a:latin typeface="Tahoma" pitchFamily="34" charset="0"/>
              <a:cs typeface="Tahoma" pitchFamily="34" charset="0"/>
            </a:endParaRPr>
          </a:p>
        </p:txBody>
      </p:sp>
      <p:sp>
        <p:nvSpPr>
          <p:cNvPr id="3077" name="Rectangle 6"/>
          <p:cNvSpPr>
            <a:spLocks noChangeArrowheads="1"/>
          </p:cNvSpPr>
          <p:nvPr/>
        </p:nvSpPr>
        <p:spPr bwMode="auto">
          <a:xfrm>
            <a:off x="152400" y="787851"/>
            <a:ext cx="4270375" cy="5924699"/>
          </a:xfrm>
          <a:prstGeom prst="rect">
            <a:avLst/>
          </a:prstGeom>
          <a:noFill/>
          <a:ln w="19050">
            <a:solidFill>
              <a:schemeClr val="accent6">
                <a:lumMod val="60000"/>
                <a:lumOff val="40000"/>
              </a:schemeClr>
            </a:solidFill>
            <a:miter lim="800000"/>
            <a:headEnd/>
            <a:tailEnd/>
          </a:ln>
        </p:spPr>
        <p:txBody>
          <a:bodyPr anchor="ctr">
            <a:spAutoFit/>
          </a:bodyPr>
          <a:lstStyle/>
          <a:p>
            <a:pPr>
              <a:tabLst>
                <a:tab pos="457200" algn="l"/>
                <a:tab pos="914400" algn="l"/>
                <a:tab pos="1371600" algn="l"/>
              </a:tabLst>
              <a:defRPr/>
            </a:pPr>
            <a:endParaRPr lang="fr-FR" sz="1000" dirty="0">
              <a:latin typeface="Verdana" pitchFamily="34" charset="0"/>
            </a:endParaRPr>
          </a:p>
          <a:p>
            <a:pPr algn="ctr">
              <a:tabLst>
                <a:tab pos="457200" algn="l"/>
                <a:tab pos="914400" algn="l"/>
                <a:tab pos="1371600" algn="l"/>
              </a:tabLst>
              <a:defRPr/>
            </a:pPr>
            <a:r>
              <a:rPr lang="fr-FR" sz="1600" b="1" dirty="0">
                <a:latin typeface="+mj-lt"/>
              </a:rPr>
              <a:t>Autorisation Parentale</a:t>
            </a:r>
          </a:p>
          <a:p>
            <a:pPr>
              <a:tabLst>
                <a:tab pos="457200" algn="l"/>
                <a:tab pos="914400" algn="l"/>
                <a:tab pos="1371600" algn="l"/>
              </a:tabLst>
              <a:defRPr/>
            </a:pPr>
            <a:endParaRPr lang="fr-FR" sz="1600" b="1" dirty="0">
              <a:latin typeface="+mj-lt"/>
            </a:endParaRPr>
          </a:p>
          <a:p>
            <a:pPr>
              <a:tabLst>
                <a:tab pos="457200" algn="l"/>
                <a:tab pos="914400" algn="l"/>
                <a:tab pos="1371600" algn="l"/>
              </a:tabLst>
              <a:defRPr/>
            </a:pPr>
            <a:r>
              <a:rPr lang="fr-FR" sz="900" dirty="0">
                <a:latin typeface="+mj-lt"/>
              </a:rPr>
              <a:t>Je soussigné Madame, Monsieur,…………………………………………………………</a:t>
            </a:r>
          </a:p>
          <a:p>
            <a:pPr>
              <a:tabLst>
                <a:tab pos="457200" algn="l"/>
                <a:tab pos="914400" algn="l"/>
                <a:tab pos="1371600" algn="l"/>
              </a:tabLst>
              <a:defRPr/>
            </a:pPr>
            <a:endParaRPr lang="fr-FR" sz="900" dirty="0">
              <a:latin typeface="+mj-lt"/>
            </a:endParaRPr>
          </a:p>
          <a:p>
            <a:pPr>
              <a:tabLst>
                <a:tab pos="457200" algn="l"/>
                <a:tab pos="914400" algn="l"/>
                <a:tab pos="1371600" algn="l"/>
              </a:tabLst>
              <a:defRPr/>
            </a:pPr>
            <a:r>
              <a:rPr lang="fr-FR" sz="900" dirty="0">
                <a:latin typeface="+mj-lt"/>
              </a:rPr>
              <a:t>Autorise mon enfant ……………………………………..à participer </a:t>
            </a:r>
            <a:r>
              <a:rPr lang="fr-FR" sz="900" dirty="0" smtClean="0">
                <a:latin typeface="+mj-lt"/>
              </a:rPr>
              <a:t>au stage U13F/U14F/U15F au stade Vieux Melchior à Sassenage le jeudi 26 Août 2021.</a:t>
            </a:r>
            <a:endParaRPr lang="fr-FR" sz="900" b="1" dirty="0">
              <a:latin typeface="+mj-lt"/>
            </a:endParaRPr>
          </a:p>
          <a:p>
            <a:pPr>
              <a:tabLst>
                <a:tab pos="457200" algn="l"/>
                <a:tab pos="914400" algn="l"/>
                <a:tab pos="1371600" algn="l"/>
              </a:tabLst>
              <a:defRPr/>
            </a:pPr>
            <a:endParaRPr lang="fr-FR" sz="900" b="1" dirty="0">
              <a:latin typeface="+mj-lt"/>
            </a:endParaRPr>
          </a:p>
          <a:p>
            <a:pPr>
              <a:tabLst>
                <a:tab pos="457200" algn="l"/>
                <a:tab pos="914400" algn="l"/>
                <a:tab pos="1371600" algn="l"/>
              </a:tabLst>
              <a:defRPr/>
            </a:pPr>
            <a:endParaRPr lang="fr-FR" sz="900" dirty="0">
              <a:latin typeface="+mj-lt"/>
            </a:endParaRPr>
          </a:p>
          <a:p>
            <a:pPr>
              <a:tabLst>
                <a:tab pos="457200" algn="l"/>
                <a:tab pos="914400" algn="l"/>
                <a:tab pos="1371600" algn="l"/>
              </a:tabLst>
              <a:defRPr/>
            </a:pPr>
            <a:endParaRPr lang="fr-FR" sz="900" dirty="0">
              <a:latin typeface="+mj-lt"/>
            </a:endParaRPr>
          </a:p>
          <a:p>
            <a:pPr>
              <a:tabLst>
                <a:tab pos="457200" algn="l"/>
                <a:tab pos="914400" algn="l"/>
                <a:tab pos="1371600" algn="l"/>
              </a:tabLst>
              <a:defRPr/>
            </a:pPr>
            <a:r>
              <a:rPr lang="fr-FR" sz="900" dirty="0">
                <a:latin typeface="+mj-lt"/>
              </a:rPr>
              <a:t> Je dégage le district de l’Isère de toutes responsabilités concernant la perte ou le vol de biens personnels.</a:t>
            </a:r>
          </a:p>
          <a:p>
            <a:pPr>
              <a:tabLst>
                <a:tab pos="457200" algn="l"/>
                <a:tab pos="914400" algn="l"/>
                <a:tab pos="1371600" algn="l"/>
              </a:tabLst>
              <a:defRPr/>
            </a:pPr>
            <a:endParaRPr lang="fr-FR" sz="900" dirty="0">
              <a:latin typeface="+mj-lt"/>
            </a:endParaRPr>
          </a:p>
          <a:p>
            <a:pPr>
              <a:tabLst>
                <a:tab pos="457200" algn="l"/>
                <a:tab pos="914400" algn="l"/>
                <a:tab pos="1371600" algn="l"/>
              </a:tabLst>
              <a:defRPr/>
            </a:pPr>
            <a:r>
              <a:rPr lang="fr-FR" sz="900" dirty="0">
                <a:latin typeface="+mj-lt"/>
              </a:rPr>
              <a:t>Je dégage le district de l’Isère de toutes responsabilités concernant</a:t>
            </a:r>
          </a:p>
          <a:p>
            <a:pPr>
              <a:tabLst>
                <a:tab pos="457200" algn="l"/>
                <a:tab pos="914400" algn="l"/>
                <a:tab pos="1371600" algn="l"/>
              </a:tabLst>
              <a:defRPr/>
            </a:pPr>
            <a:r>
              <a:rPr lang="fr-FR" sz="900" dirty="0">
                <a:latin typeface="+mj-lt"/>
              </a:rPr>
              <a:t>Le </a:t>
            </a:r>
            <a:r>
              <a:rPr lang="fr-FR" sz="900" dirty="0" smtClean="0">
                <a:latin typeface="+mj-lt"/>
              </a:rPr>
              <a:t>26 Août 2021 après 16h30 (</a:t>
            </a:r>
            <a:r>
              <a:rPr lang="fr-FR" sz="900" dirty="0">
                <a:latin typeface="+mj-lt"/>
              </a:rPr>
              <a:t>fin de l’action</a:t>
            </a:r>
            <a:r>
              <a:rPr lang="fr-FR" sz="900" dirty="0" smtClean="0">
                <a:latin typeface="+mj-lt"/>
              </a:rPr>
              <a:t>).</a:t>
            </a:r>
          </a:p>
          <a:p>
            <a:pPr>
              <a:tabLst>
                <a:tab pos="457200" algn="l"/>
                <a:tab pos="914400" algn="l"/>
                <a:tab pos="1371600" algn="l"/>
              </a:tabLst>
              <a:defRPr/>
            </a:pPr>
            <a:endParaRPr lang="fr-FR" sz="900" dirty="0" smtClean="0"/>
          </a:p>
          <a:p>
            <a:pPr algn="just">
              <a:tabLst>
                <a:tab pos="457200" algn="l"/>
                <a:tab pos="914400" algn="l"/>
                <a:tab pos="1371600" algn="l"/>
              </a:tabLst>
              <a:defRPr/>
            </a:pPr>
            <a:r>
              <a:rPr lang="fr-FR" sz="900" dirty="0" smtClean="0"/>
              <a:t>JE </a:t>
            </a:r>
            <a:r>
              <a:rPr lang="fr-FR" sz="900" dirty="0"/>
              <a:t>RECONNAIS avoir pris connaissance du questionnaire stade Covid-19 transmis par l’organisateur du rassemblement ; M’engage à faire remonter de manière sincère toute information dans l’hypothèse où le joueur(joueuse) est atteint(e) ou pense être atteint(e) d’un ou de plusieurs symptômes, afin qu’il puisse prendre les mesures qui s’imposent ; M’engage à ce que l’enfant respecte le protocole sanitaire mis en place par l’organisateur et l’ensemble des gestes barrières durant la totalité du rassemblement. </a:t>
            </a:r>
            <a:r>
              <a:rPr lang="fr-FR" sz="900" dirty="0" smtClean="0"/>
              <a:t> </a:t>
            </a:r>
            <a:r>
              <a:rPr lang="fr-FR" sz="900" dirty="0"/>
              <a:t> </a:t>
            </a:r>
          </a:p>
          <a:p>
            <a:pPr>
              <a:tabLst>
                <a:tab pos="457200" algn="l"/>
                <a:tab pos="914400" algn="l"/>
                <a:tab pos="1371600" algn="l"/>
              </a:tabLst>
              <a:defRPr/>
            </a:pPr>
            <a:endParaRPr lang="fr-FR" sz="900" dirty="0">
              <a:latin typeface="+mj-lt"/>
            </a:endParaRPr>
          </a:p>
          <a:p>
            <a:pPr>
              <a:tabLst>
                <a:tab pos="457200" algn="l"/>
                <a:tab pos="914400" algn="l"/>
                <a:tab pos="1371600" algn="l"/>
              </a:tabLst>
              <a:defRPr/>
            </a:pPr>
            <a:endParaRPr lang="fr-FR" sz="900" dirty="0">
              <a:latin typeface="+mj-lt"/>
            </a:endParaRPr>
          </a:p>
          <a:p>
            <a:pPr>
              <a:tabLst>
                <a:tab pos="457200" algn="l"/>
                <a:tab pos="914400" algn="l"/>
                <a:tab pos="1371600" algn="l"/>
              </a:tabLst>
              <a:defRPr/>
            </a:pPr>
            <a:r>
              <a:rPr lang="fr-FR" sz="900" dirty="0">
                <a:latin typeface="+mj-lt"/>
              </a:rPr>
              <a:t>J’autorise le médecin responsable du stage à pratiquer toutes interventions si besoin est.</a:t>
            </a:r>
          </a:p>
          <a:p>
            <a:pPr>
              <a:tabLst>
                <a:tab pos="457200" algn="l"/>
                <a:tab pos="914400" algn="l"/>
                <a:tab pos="1371600" algn="l"/>
              </a:tabLst>
              <a:defRPr/>
            </a:pPr>
            <a:endParaRPr lang="fr-FR" sz="900" dirty="0">
              <a:latin typeface="+mj-lt"/>
            </a:endParaRPr>
          </a:p>
          <a:p>
            <a:pPr>
              <a:tabLst>
                <a:tab pos="457200" algn="l"/>
                <a:tab pos="914400" algn="l"/>
                <a:tab pos="1371600" algn="l"/>
              </a:tabLst>
              <a:defRPr/>
            </a:pPr>
            <a:r>
              <a:rPr lang="fr-FR" sz="900" dirty="0">
                <a:latin typeface="+mj-lt"/>
              </a:rPr>
              <a:t>De plus je m’engage à signaler à l’encadrement la prise d’un traitement éventuel.</a:t>
            </a:r>
          </a:p>
          <a:p>
            <a:pPr>
              <a:tabLst>
                <a:tab pos="457200" algn="l"/>
                <a:tab pos="914400" algn="l"/>
                <a:tab pos="1371600" algn="l"/>
              </a:tabLst>
              <a:defRPr/>
            </a:pPr>
            <a:endParaRPr lang="fr-FR" sz="900" dirty="0">
              <a:latin typeface="+mj-lt"/>
            </a:endParaRPr>
          </a:p>
          <a:p>
            <a:pPr>
              <a:tabLst>
                <a:tab pos="457200" algn="l"/>
                <a:tab pos="914400" algn="l"/>
                <a:tab pos="1371600" algn="l"/>
              </a:tabLst>
              <a:defRPr/>
            </a:pPr>
            <a:r>
              <a:rPr lang="fr-FR" sz="900" dirty="0">
                <a:latin typeface="+mj-lt"/>
              </a:rPr>
              <a:t>Fait à :………………………………………….. le</a:t>
            </a:r>
          </a:p>
          <a:p>
            <a:pPr>
              <a:tabLst>
                <a:tab pos="457200" algn="l"/>
                <a:tab pos="914400" algn="l"/>
                <a:tab pos="1371600" algn="l"/>
              </a:tabLst>
              <a:defRPr/>
            </a:pPr>
            <a:endParaRPr lang="fr-FR" sz="900" dirty="0">
              <a:latin typeface="+mj-lt"/>
            </a:endParaRPr>
          </a:p>
          <a:p>
            <a:pPr>
              <a:tabLst>
                <a:tab pos="457200" algn="l"/>
                <a:tab pos="914400" algn="l"/>
                <a:tab pos="1371600" algn="l"/>
              </a:tabLst>
              <a:defRPr/>
            </a:pPr>
            <a:r>
              <a:rPr lang="fr-FR" sz="900" dirty="0">
                <a:latin typeface="+mj-lt"/>
              </a:rPr>
              <a:t>					Signature</a:t>
            </a:r>
          </a:p>
          <a:p>
            <a:pPr>
              <a:tabLst>
                <a:tab pos="457200" algn="l"/>
                <a:tab pos="914400" algn="l"/>
                <a:tab pos="1371600" algn="l"/>
              </a:tabLst>
              <a:defRPr/>
            </a:pPr>
            <a:endParaRPr lang="fr-FR" sz="1000" dirty="0">
              <a:latin typeface="Comic Sans MS" pitchFamily="66" charset="0"/>
            </a:endParaRPr>
          </a:p>
          <a:p>
            <a:pPr>
              <a:tabLst>
                <a:tab pos="457200" algn="l"/>
                <a:tab pos="914400" algn="l"/>
                <a:tab pos="1371600" algn="l"/>
              </a:tabLst>
              <a:defRPr/>
            </a:pPr>
            <a:endParaRPr lang="fr-FR" sz="1000" dirty="0">
              <a:latin typeface="Comic Sans MS" pitchFamily="66" charset="0"/>
            </a:endParaRPr>
          </a:p>
          <a:p>
            <a:pPr>
              <a:tabLst>
                <a:tab pos="457200" algn="l"/>
                <a:tab pos="914400" algn="l"/>
                <a:tab pos="1371600" algn="l"/>
              </a:tabLst>
              <a:defRPr/>
            </a:pPr>
            <a:endParaRPr lang="fr-FR" sz="1000" dirty="0">
              <a:latin typeface="Verdana" pitchFamily="34" charset="0"/>
            </a:endParaRPr>
          </a:p>
          <a:p>
            <a:pPr eaLnBrk="0" hangingPunct="0">
              <a:tabLst>
                <a:tab pos="457200" algn="l"/>
                <a:tab pos="914400" algn="l"/>
                <a:tab pos="1371600" algn="l"/>
              </a:tabLst>
              <a:defRPr/>
            </a:pPr>
            <a:endParaRPr lang="fr-FR" sz="1000" dirty="0">
              <a:latin typeface="Verdana" pitchFamily="34" charset="0"/>
            </a:endParaRPr>
          </a:p>
        </p:txBody>
      </p:sp>
      <p:sp>
        <p:nvSpPr>
          <p:cNvPr id="13" name="Rectangle 12"/>
          <p:cNvSpPr/>
          <p:nvPr/>
        </p:nvSpPr>
        <p:spPr>
          <a:xfrm>
            <a:off x="0" y="6400800"/>
            <a:ext cx="9144000" cy="457200"/>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fr-FR"/>
          </a:p>
        </p:txBody>
      </p:sp>
      <p:pic>
        <p:nvPicPr>
          <p:cNvPr id="3080" name="Picture 11" descr="C:\Documents and Settings\pc6\Local Settings\Temporary Internet Files\Content.IE5\VPKCFFQU\MP900422624[1].jpg"/>
          <p:cNvPicPr>
            <a:picLocks noChangeAspect="1" noChangeArrowheads="1"/>
          </p:cNvPicPr>
          <p:nvPr/>
        </p:nvPicPr>
        <p:blipFill>
          <a:blip r:embed="rId3" cstate="print"/>
          <a:srcRect/>
          <a:stretch>
            <a:fillRect/>
          </a:stretch>
        </p:blipFill>
        <p:spPr bwMode="auto">
          <a:xfrm>
            <a:off x="5867400" y="1371600"/>
            <a:ext cx="2938463" cy="1981200"/>
          </a:xfrm>
          <a:prstGeom prst="rect">
            <a:avLst/>
          </a:prstGeom>
          <a:noFill/>
          <a:ln w="9525">
            <a:noFill/>
            <a:miter lim="800000"/>
            <a:headEnd/>
            <a:tailEnd/>
          </a:ln>
        </p:spPr>
      </p:pic>
      <p:pic>
        <p:nvPicPr>
          <p:cNvPr id="3081" name="Picture 6" descr="C:\Documents and Settings\pc6\Local Settings\Temporary Internet Files\Content.IE5\XNJF177Z\MC900432594[1].png"/>
          <p:cNvPicPr>
            <a:picLocks noChangeAspect="1" noChangeArrowheads="1"/>
          </p:cNvPicPr>
          <p:nvPr/>
        </p:nvPicPr>
        <p:blipFill>
          <a:blip r:embed="rId4" cstate="print"/>
          <a:srcRect/>
          <a:stretch>
            <a:fillRect/>
          </a:stretch>
        </p:blipFill>
        <p:spPr bwMode="auto">
          <a:xfrm>
            <a:off x="4191000" y="5791200"/>
            <a:ext cx="609600" cy="609600"/>
          </a:xfrm>
          <a:prstGeom prst="rect">
            <a:avLst/>
          </a:prstGeom>
          <a:noFill/>
          <a:ln w="9525">
            <a:noFill/>
            <a:miter lim="800000"/>
            <a:headEnd/>
            <a:tailEnd/>
          </a:ln>
        </p:spPr>
      </p:pic>
      <p:pic>
        <p:nvPicPr>
          <p:cNvPr id="3083" name="Image 1"/>
          <p:cNvPicPr>
            <a:picLocks noChangeAspect="1"/>
          </p:cNvPicPr>
          <p:nvPr/>
        </p:nvPicPr>
        <p:blipFill>
          <a:blip r:embed="rId5" cstate="print"/>
          <a:srcRect/>
          <a:stretch>
            <a:fillRect/>
          </a:stretch>
        </p:blipFill>
        <p:spPr bwMode="auto">
          <a:xfrm>
            <a:off x="7733691" y="5341938"/>
            <a:ext cx="692759" cy="893680"/>
          </a:xfrm>
          <a:prstGeom prst="rect">
            <a:avLst/>
          </a:prstGeom>
          <a:noFill/>
          <a:ln w="9525">
            <a:noFill/>
            <a:miter lim="800000"/>
            <a:headEnd/>
            <a:tailEnd/>
          </a:ln>
        </p:spPr>
      </p:pic>
      <p:sp>
        <p:nvSpPr>
          <p:cNvPr id="12" name="Rectangle 11"/>
          <p:cNvSpPr/>
          <p:nvPr/>
        </p:nvSpPr>
        <p:spPr>
          <a:xfrm>
            <a:off x="152400" y="152400"/>
            <a:ext cx="8805862" cy="461665"/>
          </a:xfrm>
          <a:prstGeom prst="rect">
            <a:avLst/>
          </a:prstGeom>
          <a:solidFill>
            <a:schemeClr val="accent5"/>
          </a:solidFill>
          <a:ln>
            <a:noFill/>
          </a:ln>
        </p:spPr>
        <p:txBody>
          <a:bodyPr wrap="square">
            <a:spAutoFit/>
          </a:bodyPr>
          <a:lstStyle/>
          <a:p>
            <a:pPr algn="ctr">
              <a:defRPr/>
            </a:pPr>
            <a:r>
              <a:rPr lang="fr-FR" sz="2400" b="1" spc="100" dirty="0" smtClean="0">
                <a:ln w="18000">
                  <a:solidFill>
                    <a:schemeClr val="accent2">
                      <a:lumMod val="60000"/>
                      <a:lumOff val="40000"/>
                    </a:schemeClr>
                  </a:solidFill>
                  <a:prstDash val="solid"/>
                </a:ln>
                <a:solidFill>
                  <a:srgbClr val="BBE0E3">
                    <a:satMod val="280000"/>
                    <a:tint val="100000"/>
                    <a:alpha val="5700"/>
                  </a:srgbClr>
                </a:solidFill>
                <a:effectLst>
                  <a:outerShdw blurRad="25000" dist="20000" dir="16020000" algn="tl">
                    <a:srgbClr val="BBE0E3">
                      <a:satMod val="200000"/>
                      <a:shade val="1000"/>
                      <a:alpha val="60000"/>
                    </a:srgbClr>
                  </a:outerShdw>
                </a:effectLst>
              </a:rPr>
              <a:t>Stage Plan de Performance Fédéral U13F/U14F/U15F</a:t>
            </a:r>
            <a:endParaRPr lang="fr-FR" sz="1400" dirty="0">
              <a:ln w="18000">
                <a:solidFill>
                  <a:schemeClr val="accent2">
                    <a:lumMod val="60000"/>
                    <a:lumOff val="40000"/>
                  </a:schemeClr>
                </a:solidFill>
                <a:prstDash val="solid"/>
              </a:ln>
            </a:endParaRPr>
          </a:p>
        </p:txBody>
      </p:sp>
      <p:sp>
        <p:nvSpPr>
          <p:cNvPr id="11" name="Rectangle 10"/>
          <p:cNvSpPr/>
          <p:nvPr/>
        </p:nvSpPr>
        <p:spPr>
          <a:xfrm>
            <a:off x="152400" y="6218051"/>
            <a:ext cx="2233684" cy="453231"/>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fr-FR" sz="1200" dirty="0"/>
              <a:t>Partie à apporter le </a:t>
            </a:r>
            <a:r>
              <a:rPr lang="fr-FR" sz="1200" dirty="0" smtClean="0"/>
              <a:t>jeudi 26 Août 2021</a:t>
            </a:r>
            <a:endParaRPr lang="fr-FR" sz="1200" dirty="0"/>
          </a:p>
        </p:txBody>
      </p:sp>
      <p:pic>
        <p:nvPicPr>
          <p:cNvPr id="3" name="Image 2"/>
          <p:cNvPicPr>
            <a:picLocks noChangeAspect="1"/>
          </p:cNvPicPr>
          <p:nvPr/>
        </p:nvPicPr>
        <p:blipFill rotWithShape="1">
          <a:blip r:embed="rId6">
            <a:extLst>
              <a:ext uri="{28A0092B-C50C-407E-A947-70E740481C1C}">
                <a14:useLocalDpi xmlns:a14="http://schemas.microsoft.com/office/drawing/2010/main" val="0"/>
              </a:ext>
            </a:extLst>
          </a:blip>
          <a:srcRect l="23819" r="23818" b="-2459"/>
          <a:stretch/>
        </p:blipFill>
        <p:spPr>
          <a:xfrm>
            <a:off x="5479255" y="5346782"/>
            <a:ext cx="682626" cy="888836"/>
          </a:xfrm>
          <a:prstGeom prst="rect">
            <a:avLst/>
          </a:prstGeom>
        </p:spPr>
      </p:pic>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781</TotalTime>
  <Words>234</Words>
  <Application>Microsoft Office PowerPoint</Application>
  <PresentationFormat>Affichage à l'écran (4:3)</PresentationFormat>
  <Paragraphs>95</Paragraphs>
  <Slides>2</Slides>
  <Notes>2</Notes>
  <HiddenSlides>0</HiddenSlides>
  <MMClips>0</MMClips>
  <ScaleCrop>false</ScaleCrop>
  <HeadingPairs>
    <vt:vector size="6" baseType="variant">
      <vt:variant>
        <vt:lpstr>Polices utilisées</vt:lpstr>
      </vt:variant>
      <vt:variant>
        <vt:i4>10</vt:i4>
      </vt:variant>
      <vt:variant>
        <vt:lpstr>Thème</vt:lpstr>
      </vt:variant>
      <vt:variant>
        <vt:i4>1</vt:i4>
      </vt:variant>
      <vt:variant>
        <vt:lpstr>Titres des diapositives</vt:lpstr>
      </vt:variant>
      <vt:variant>
        <vt:i4>2</vt:i4>
      </vt:variant>
    </vt:vector>
  </HeadingPairs>
  <TitlesOfParts>
    <vt:vector size="13" baseType="lpstr">
      <vt:lpstr>Arial</vt:lpstr>
      <vt:lpstr>Atlantic Inline</vt:lpstr>
      <vt:lpstr>Calligraph421 BT</vt:lpstr>
      <vt:lpstr>Comic Sans MS</vt:lpstr>
      <vt:lpstr>Monotype Sorts</vt:lpstr>
      <vt:lpstr>Tahoma</vt:lpstr>
      <vt:lpstr>Times New Roman</vt:lpstr>
      <vt:lpstr>Verdana</vt:lpstr>
      <vt:lpstr>Wingdings</vt:lpstr>
      <vt:lpstr>Wingdings 3</vt:lpstr>
      <vt:lpstr>Modèle par défaut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BELOT ELISABETH</dc:creator>
  <cp:lastModifiedBy>ISERE DISTRICT</cp:lastModifiedBy>
  <cp:revision>202</cp:revision>
  <cp:lastPrinted>1601-01-01T00:00:00Z</cp:lastPrinted>
  <dcterms:created xsi:type="dcterms:W3CDTF">1601-01-01T00:00:00Z</dcterms:created>
  <dcterms:modified xsi:type="dcterms:W3CDTF">2021-07-13T13:11:08Z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